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1" r:id="rId6"/>
    <p:sldId id="262" r:id="rId7"/>
    <p:sldId id="270" r:id="rId8"/>
    <p:sldId id="271" r:id="rId9"/>
    <p:sldId id="272" r:id="rId10"/>
    <p:sldId id="312" r:id="rId11"/>
    <p:sldId id="280" r:id="rId12"/>
    <p:sldId id="314" r:id="rId13"/>
    <p:sldId id="286" r:id="rId14"/>
    <p:sldId id="275" r:id="rId15"/>
    <p:sldId id="313" r:id="rId16"/>
    <p:sldId id="290" r:id="rId17"/>
  </p:sldIdLst>
  <p:sldSz cx="9144000" cy="5143500" type="screen16x9"/>
  <p:notesSz cx="6858000" cy="9144000"/>
  <p:embeddedFontLst>
    <p:embeddedFont>
      <p:font typeface="Anaheim" panose="020B0604020202020204" charset="0"/>
      <p:regular r:id="rId19"/>
    </p:embeddedFont>
    <p:embeddedFont>
      <p:font typeface="Archivo" panose="020B0604020202020204" charset="0"/>
      <p:regular r:id="rId20"/>
      <p:bold r:id="rId21"/>
      <p:italic r:id="rId22"/>
      <p:boldItalic r:id="rId23"/>
    </p:embeddedFont>
    <p:embeddedFont>
      <p:font typeface="Archivo ExtraBold" panose="020B0604020202020204" charset="0"/>
      <p:bold r:id="rId24"/>
      <p:boldItalic r:id="rId25"/>
    </p:embeddedFont>
    <p:embeddedFont>
      <p:font typeface="Archivo Light" panose="020B0604020202020204" charset="0"/>
      <p:regular r:id="rId26"/>
      <p:bold r:id="rId27"/>
      <p:italic r:id="rId28"/>
      <p:boldItalic r:id="rId29"/>
    </p:embeddedFont>
    <p:embeddedFont>
      <p:font typeface="Bebas Neue" panose="020B0606020202050201" pitchFamily="34" charset="0"/>
      <p:regular r:id="rId30"/>
    </p:embeddedFont>
    <p:embeddedFont>
      <p:font typeface="Figtree" panose="020B0604020202020204" charset="0"/>
      <p:regular r:id="rId31"/>
      <p:bold r:id="rId32"/>
      <p:italic r:id="rId33"/>
      <p:boldItalic r:id="rId34"/>
    </p:embeddedFont>
    <p:embeddedFont>
      <p:font typeface="Nunito Light" pitchFamily="2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39F5FD-E67F-4094-BBA0-4C6098968D0D}">
  <a:tblStyle styleId="{D239F5FD-E67F-4094-BBA0-4C6098968D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A5F082B-4E51-4DA5-86A4-682F81C78D6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2857" autoAdjust="0"/>
  </p:normalViewPr>
  <p:slideViewPr>
    <p:cSldViewPr snapToGrid="0">
      <p:cViewPr>
        <p:scale>
          <a:sx n="106" d="100"/>
          <a:sy n="106" d="100"/>
        </p:scale>
        <p:origin x="245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heme" Target="theme/them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7877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8" name="Google Shape;2598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9" name="Google Shape;2599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1689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1" name="Google Shape;2771;g224ffcc364d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2" name="Google Shape;2772;g224ffcc364d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3" name="Google Shape;2383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23977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9" name="Google Shape;2839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" name="Google Shape;163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" name="Google Shape;1659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" name="Google Shape;17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Google Shape;17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" name="Google Shape;17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5" name="Google Shape;2325;g54dda1946d_6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6" name="Google Shape;233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Google Shape;2343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4" name="Google Shape;2344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308675"/>
            <a:ext cx="5063700" cy="19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63325" y="3405750"/>
            <a:ext cx="5063700" cy="4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411675" y="374875"/>
            <a:ext cx="932325" cy="434475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026600" y="-183450"/>
            <a:ext cx="380650" cy="39300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97225" y="3702720"/>
            <a:ext cx="9603865" cy="2217502"/>
            <a:chOff x="0" y="3548340"/>
            <a:chExt cx="9143925" cy="2111303"/>
          </a:xfrm>
        </p:grpSpPr>
        <p:sp>
          <p:nvSpPr>
            <p:cNvPr id="14" name="Google Shape;14;p2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15"/>
          <p:cNvSpPr txBox="1">
            <a:spLocks noGrp="1"/>
          </p:cNvSpPr>
          <p:nvPr>
            <p:ph type="title"/>
          </p:nvPr>
        </p:nvSpPr>
        <p:spPr>
          <a:xfrm>
            <a:off x="720000" y="1283788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15"/>
          <p:cNvSpPr txBox="1">
            <a:spLocks noGrp="1"/>
          </p:cNvSpPr>
          <p:nvPr>
            <p:ph type="subTitle" idx="1"/>
          </p:nvPr>
        </p:nvSpPr>
        <p:spPr>
          <a:xfrm>
            <a:off x="720000" y="2915775"/>
            <a:ext cx="3594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5" name="Google Shape;585;p15"/>
          <p:cNvSpPr>
            <a:spLocks noGrp="1"/>
          </p:cNvSpPr>
          <p:nvPr>
            <p:ph type="pic" idx="2"/>
          </p:nvPr>
        </p:nvSpPr>
        <p:spPr>
          <a:xfrm>
            <a:off x="4633225" y="667850"/>
            <a:ext cx="3490500" cy="34803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6"/>
          <p:cNvSpPr txBox="1">
            <a:spLocks noGrp="1"/>
          </p:cNvSpPr>
          <p:nvPr>
            <p:ph type="title"/>
          </p:nvPr>
        </p:nvSpPr>
        <p:spPr>
          <a:xfrm>
            <a:off x="720000" y="1822650"/>
            <a:ext cx="3582900" cy="6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16"/>
          <p:cNvSpPr txBox="1">
            <a:spLocks noGrp="1"/>
          </p:cNvSpPr>
          <p:nvPr>
            <p:ph type="subTitle" idx="1"/>
          </p:nvPr>
        </p:nvSpPr>
        <p:spPr>
          <a:xfrm>
            <a:off x="720000" y="2515650"/>
            <a:ext cx="3582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89" name="Google Shape;589;p16"/>
          <p:cNvGrpSpPr/>
          <p:nvPr/>
        </p:nvGrpSpPr>
        <p:grpSpPr>
          <a:xfrm flipH="1">
            <a:off x="-125272" y="3610972"/>
            <a:ext cx="9269197" cy="2140228"/>
            <a:chOff x="0" y="3548340"/>
            <a:chExt cx="9143925" cy="2111303"/>
          </a:xfrm>
        </p:grpSpPr>
        <p:sp>
          <p:nvSpPr>
            <p:cNvPr id="590" name="Google Shape;590;p16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4" name="Google Shape;594;p16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595" name="Google Shape;595;p16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6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6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16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6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6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6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6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6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6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6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6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6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6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6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6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6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6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6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6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6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6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6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6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6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6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6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6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6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6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6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6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6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6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6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6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6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6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6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6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6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6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6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6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6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6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6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6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6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16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6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6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6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6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6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6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6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_1_1_1_1"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795" name="Google Shape;795;p20"/>
          <p:cNvGrpSpPr/>
          <p:nvPr/>
        </p:nvGrpSpPr>
        <p:grpSpPr>
          <a:xfrm>
            <a:off x="-125272" y="4239572"/>
            <a:ext cx="9269197" cy="2140228"/>
            <a:chOff x="0" y="3548340"/>
            <a:chExt cx="9143925" cy="2111303"/>
          </a:xfrm>
        </p:grpSpPr>
        <p:sp>
          <p:nvSpPr>
            <p:cNvPr id="796" name="Google Shape;796;p20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0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9" name="Google Shape;799;p20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800" name="Google Shape;800;p20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0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0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0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0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0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0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0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0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0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0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0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0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0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0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0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0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0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0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0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0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0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0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0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0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0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0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0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0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0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0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0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0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0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0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0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0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0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0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0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0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0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0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0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0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0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0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0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0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0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0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0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0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0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0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0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0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7" name="Google Shape;857;p20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8" name="Google Shape;858;p20"/>
          <p:cNvSpPr/>
          <p:nvPr/>
        </p:nvSpPr>
        <p:spPr>
          <a:xfrm rot="-2092267" flipH="1">
            <a:off x="-192481" y="3403186"/>
            <a:ext cx="412320" cy="42569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20"/>
          <p:cNvSpPr/>
          <p:nvPr/>
        </p:nvSpPr>
        <p:spPr>
          <a:xfrm rot="3864435" flipH="1">
            <a:off x="2063305" y="4666644"/>
            <a:ext cx="412310" cy="42568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20"/>
          <p:cNvSpPr/>
          <p:nvPr/>
        </p:nvSpPr>
        <p:spPr>
          <a:xfrm rot="5559343" flipH="1">
            <a:off x="8533117" y="370272"/>
            <a:ext cx="445268" cy="51153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20"/>
          <p:cNvSpPr/>
          <p:nvPr/>
        </p:nvSpPr>
        <p:spPr>
          <a:xfrm rot="-4724055">
            <a:off x="7590501" y="-311781"/>
            <a:ext cx="755027" cy="779484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2"/>
          <p:cNvSpPr txBox="1">
            <a:spLocks noGrp="1"/>
          </p:cNvSpPr>
          <p:nvPr>
            <p:ph type="subTitle" idx="1"/>
          </p:nvPr>
        </p:nvSpPr>
        <p:spPr>
          <a:xfrm>
            <a:off x="4630439" y="1278450"/>
            <a:ext cx="3800100" cy="29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22"/>
          <p:cNvSpPr txBox="1">
            <a:spLocks noGrp="1"/>
          </p:cNvSpPr>
          <p:nvPr>
            <p:ph type="subTitle" idx="2"/>
          </p:nvPr>
        </p:nvSpPr>
        <p:spPr>
          <a:xfrm>
            <a:off x="713461" y="1278450"/>
            <a:ext cx="3800100" cy="29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00" name="Google Shape;900;p22"/>
          <p:cNvGrpSpPr/>
          <p:nvPr/>
        </p:nvGrpSpPr>
        <p:grpSpPr>
          <a:xfrm flipH="1">
            <a:off x="0" y="4488950"/>
            <a:ext cx="9144213" cy="1221279"/>
            <a:chOff x="0" y="4488950"/>
            <a:chExt cx="9144213" cy="1221279"/>
          </a:xfrm>
        </p:grpSpPr>
        <p:sp>
          <p:nvSpPr>
            <p:cNvPr id="901" name="Google Shape;901;p22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2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3" name="Google Shape;903;p22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904" name="Google Shape;904;p22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2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2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2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2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2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2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2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2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2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5" name="Google Shape;925;p22"/>
          <p:cNvSpPr/>
          <p:nvPr/>
        </p:nvSpPr>
        <p:spPr>
          <a:xfrm rot="8901613">
            <a:off x="8166966" y="322246"/>
            <a:ext cx="932366" cy="434494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22"/>
          <p:cNvSpPr/>
          <p:nvPr/>
        </p:nvSpPr>
        <p:spPr>
          <a:xfrm rot="1751390">
            <a:off x="8852273" y="817575"/>
            <a:ext cx="380646" cy="392996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22"/>
          <p:cNvSpPr/>
          <p:nvPr/>
        </p:nvSpPr>
        <p:spPr>
          <a:xfrm rot="9597325">
            <a:off x="-373193" y="2182116"/>
            <a:ext cx="809330" cy="77936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31"/>
          <p:cNvSpPr txBox="1">
            <a:spLocks noGrp="1"/>
          </p:cNvSpPr>
          <p:nvPr>
            <p:ph type="title"/>
          </p:nvPr>
        </p:nvSpPr>
        <p:spPr>
          <a:xfrm>
            <a:off x="3265975" y="605675"/>
            <a:ext cx="5164800" cy="12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67" name="Google Shape;1267;p31"/>
          <p:cNvSpPr txBox="1">
            <a:spLocks noGrp="1"/>
          </p:cNvSpPr>
          <p:nvPr>
            <p:ph type="subTitle" idx="1"/>
          </p:nvPr>
        </p:nvSpPr>
        <p:spPr>
          <a:xfrm>
            <a:off x="3265925" y="1794850"/>
            <a:ext cx="51648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8" name="Google Shape;1268;p31"/>
          <p:cNvSpPr txBox="1"/>
          <p:nvPr/>
        </p:nvSpPr>
        <p:spPr>
          <a:xfrm>
            <a:off x="3265975" y="3611950"/>
            <a:ext cx="5164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sz="1200" b="1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1269" name="Google Shape;1269;p31"/>
          <p:cNvGrpSpPr/>
          <p:nvPr/>
        </p:nvGrpSpPr>
        <p:grpSpPr>
          <a:xfrm flipH="1">
            <a:off x="0" y="4604000"/>
            <a:ext cx="9144213" cy="1221279"/>
            <a:chOff x="0" y="4488950"/>
            <a:chExt cx="9144213" cy="1221279"/>
          </a:xfrm>
        </p:grpSpPr>
        <p:sp>
          <p:nvSpPr>
            <p:cNvPr id="1270" name="Google Shape;1270;p31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2" name="Google Shape;1272;p31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1273" name="Google Shape;1273;p31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1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1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1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1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1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1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1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1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1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1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1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1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1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1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1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1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1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1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1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1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5" name="Google Shape;1295;p32"/>
          <p:cNvGrpSpPr/>
          <p:nvPr/>
        </p:nvGrpSpPr>
        <p:grpSpPr>
          <a:xfrm flipH="1">
            <a:off x="-1107011" y="3920725"/>
            <a:ext cx="11358026" cy="1516950"/>
            <a:chOff x="0" y="4488950"/>
            <a:chExt cx="9144213" cy="1221279"/>
          </a:xfrm>
        </p:grpSpPr>
        <p:sp>
          <p:nvSpPr>
            <p:cNvPr id="1296" name="Google Shape;1296;p32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8" name="Google Shape;1298;p32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1299" name="Google Shape;1299;p32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2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2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2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2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2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2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2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2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2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2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2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2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2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2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2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2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2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2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2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2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0" name="Google Shape;1320;p32"/>
          <p:cNvSpPr/>
          <p:nvPr/>
        </p:nvSpPr>
        <p:spPr>
          <a:xfrm>
            <a:off x="3544575" y="3770325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32"/>
          <p:cNvSpPr/>
          <p:nvPr/>
        </p:nvSpPr>
        <p:spPr>
          <a:xfrm rot="-5244311">
            <a:off x="-253943" y="505206"/>
            <a:ext cx="755032" cy="77948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" name="Google Shape;1322;p32"/>
          <p:cNvSpPr/>
          <p:nvPr/>
        </p:nvSpPr>
        <p:spPr>
          <a:xfrm rot="7395545">
            <a:off x="7526819" y="-402301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32"/>
          <p:cNvSpPr/>
          <p:nvPr/>
        </p:nvSpPr>
        <p:spPr>
          <a:xfrm rot="8749925" flipH="1">
            <a:off x="8801235" y="845958"/>
            <a:ext cx="564583" cy="582912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3"/>
          <p:cNvGrpSpPr/>
          <p:nvPr/>
        </p:nvGrpSpPr>
        <p:grpSpPr>
          <a:xfrm flipH="1">
            <a:off x="-77029" y="3040211"/>
            <a:ext cx="11742629" cy="2711336"/>
            <a:chOff x="0" y="3548340"/>
            <a:chExt cx="9143925" cy="2111303"/>
          </a:xfrm>
        </p:grpSpPr>
        <p:sp>
          <p:nvSpPr>
            <p:cNvPr id="1326" name="Google Shape;1326;p33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3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3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3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0" name="Google Shape;1330;p33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1331" name="Google Shape;1331;p33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3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3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3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3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3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3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3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3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3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3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3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3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3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3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3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3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3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3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3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3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3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3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3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3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3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3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3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3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3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3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3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3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3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3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3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3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3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3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3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3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3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3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3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3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3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3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3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3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3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3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3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3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3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3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3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3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88" name="Google Shape;1388;p33"/>
          <p:cNvSpPr/>
          <p:nvPr/>
        </p:nvSpPr>
        <p:spPr>
          <a:xfrm rot="4744183" flipH="1">
            <a:off x="1304271" y="-174731"/>
            <a:ext cx="412340" cy="42571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33"/>
          <p:cNvSpPr/>
          <p:nvPr/>
        </p:nvSpPr>
        <p:spPr>
          <a:xfrm rot="1037247">
            <a:off x="4008160" y="4326845"/>
            <a:ext cx="412333" cy="42571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" name="Google Shape;1390;p33"/>
          <p:cNvSpPr/>
          <p:nvPr/>
        </p:nvSpPr>
        <p:spPr>
          <a:xfrm rot="4269655">
            <a:off x="-248601" y="898486"/>
            <a:ext cx="558047" cy="64115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33"/>
          <p:cNvSpPr/>
          <p:nvPr/>
        </p:nvSpPr>
        <p:spPr>
          <a:xfrm rot="-8479708">
            <a:off x="8742970" y="2182015"/>
            <a:ext cx="755019" cy="77946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3363175" y="2438225"/>
            <a:ext cx="5067600" cy="11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6982077" y="1479075"/>
            <a:ext cx="1448700" cy="1342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2977375" y="3585125"/>
            <a:ext cx="5453400" cy="444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"/>
          <p:cNvSpPr/>
          <p:nvPr/>
        </p:nvSpPr>
        <p:spPr>
          <a:xfrm flipH="1">
            <a:off x="458522" y="-120875"/>
            <a:ext cx="380650" cy="39300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3"/>
          <p:cNvSpPr/>
          <p:nvPr/>
        </p:nvSpPr>
        <p:spPr>
          <a:xfrm rot="-1189785" flipH="1">
            <a:off x="-336063" y="436759"/>
            <a:ext cx="1090899" cy="687951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189" name="Google Shape;189;p6"/>
          <p:cNvGrpSpPr/>
          <p:nvPr/>
        </p:nvGrpSpPr>
        <p:grpSpPr>
          <a:xfrm flipH="1">
            <a:off x="0" y="4488950"/>
            <a:ext cx="9144213" cy="1221279"/>
            <a:chOff x="0" y="4488950"/>
            <a:chExt cx="9144213" cy="1221279"/>
          </a:xfrm>
        </p:grpSpPr>
        <p:sp>
          <p:nvSpPr>
            <p:cNvPr id="190" name="Google Shape;190;p6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" name="Google Shape;192;p6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193" name="Google Shape;193;p6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6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6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6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6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4" name="Google Shape;214;p6"/>
          <p:cNvSpPr/>
          <p:nvPr/>
        </p:nvSpPr>
        <p:spPr>
          <a:xfrm rot="6365965">
            <a:off x="6588039" y="4412436"/>
            <a:ext cx="412352" cy="42573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6"/>
          <p:cNvSpPr/>
          <p:nvPr/>
        </p:nvSpPr>
        <p:spPr>
          <a:xfrm rot="-1117037" flipH="1">
            <a:off x="2018562" y="-181809"/>
            <a:ext cx="412313" cy="42569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6"/>
          <p:cNvSpPr/>
          <p:nvPr/>
        </p:nvSpPr>
        <p:spPr>
          <a:xfrm rot="-9493138">
            <a:off x="-368783" y="3112768"/>
            <a:ext cx="755021" cy="779474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6"/>
          <p:cNvSpPr/>
          <p:nvPr/>
        </p:nvSpPr>
        <p:spPr>
          <a:xfrm rot="7395545">
            <a:off x="8648769" y="410874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7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21" name="Google Shape;221;p7"/>
          <p:cNvGrpSpPr/>
          <p:nvPr/>
        </p:nvGrpSpPr>
        <p:grpSpPr>
          <a:xfrm rot="-129980">
            <a:off x="-197225" y="3702544"/>
            <a:ext cx="9603413" cy="2217398"/>
            <a:chOff x="0" y="3548340"/>
            <a:chExt cx="9143925" cy="2111303"/>
          </a:xfrm>
        </p:grpSpPr>
        <p:sp>
          <p:nvSpPr>
            <p:cNvPr id="222" name="Google Shape;222;p7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" name="Google Shape;226;p7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227" name="Google Shape;227;p7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7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7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7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7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7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7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7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7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7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7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7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7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7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7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7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7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7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7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7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7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7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4" name="Google Shape;284;p7"/>
          <p:cNvSpPr/>
          <p:nvPr/>
        </p:nvSpPr>
        <p:spPr>
          <a:xfrm rot="8901613">
            <a:off x="-486084" y="3416096"/>
            <a:ext cx="932366" cy="434494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7"/>
          <p:cNvSpPr/>
          <p:nvPr/>
        </p:nvSpPr>
        <p:spPr>
          <a:xfrm rot="9597325">
            <a:off x="6220557" y="-354959"/>
            <a:ext cx="809330" cy="77936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7"/>
          <p:cNvSpPr/>
          <p:nvPr/>
        </p:nvSpPr>
        <p:spPr>
          <a:xfrm rot="-1190100" flipH="1">
            <a:off x="8705282" y="2240958"/>
            <a:ext cx="589161" cy="371541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"/>
          <p:cNvSpPr txBox="1">
            <a:spLocks noGrp="1"/>
          </p:cNvSpPr>
          <p:nvPr>
            <p:ph type="title"/>
          </p:nvPr>
        </p:nvSpPr>
        <p:spPr>
          <a:xfrm>
            <a:off x="1564650" y="853400"/>
            <a:ext cx="6014700" cy="21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9"/>
          <p:cNvSpPr txBox="1">
            <a:spLocks noGrp="1"/>
          </p:cNvSpPr>
          <p:nvPr>
            <p:ph type="subTitle" idx="1"/>
          </p:nvPr>
        </p:nvSpPr>
        <p:spPr>
          <a:xfrm>
            <a:off x="1808400" y="2993600"/>
            <a:ext cx="5527200" cy="67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9"/>
          <p:cNvSpPr/>
          <p:nvPr/>
        </p:nvSpPr>
        <p:spPr>
          <a:xfrm>
            <a:off x="8560875" y="1198700"/>
            <a:ext cx="932325" cy="434475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9"/>
          <p:cNvSpPr/>
          <p:nvPr/>
        </p:nvSpPr>
        <p:spPr>
          <a:xfrm>
            <a:off x="-221175" y="2731200"/>
            <a:ext cx="380650" cy="39300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9"/>
          <p:cNvSpPr/>
          <p:nvPr/>
        </p:nvSpPr>
        <p:spPr>
          <a:xfrm rot="1189705">
            <a:off x="713202" y="-508820"/>
            <a:ext cx="1473155" cy="929013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9"/>
          <p:cNvGrpSpPr/>
          <p:nvPr/>
        </p:nvGrpSpPr>
        <p:grpSpPr>
          <a:xfrm flipH="1">
            <a:off x="-125272" y="3610972"/>
            <a:ext cx="9269197" cy="2140228"/>
            <a:chOff x="0" y="3548340"/>
            <a:chExt cx="9143925" cy="2111303"/>
          </a:xfrm>
        </p:grpSpPr>
        <p:sp>
          <p:nvSpPr>
            <p:cNvPr id="299" name="Google Shape;299;p9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3" name="Google Shape;303;p9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304" name="Google Shape;304;p9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9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9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9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9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9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9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9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9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9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9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9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9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9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9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9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9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9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9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9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9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9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9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9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9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9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9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9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9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9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9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9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9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9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9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9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9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9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9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0"/>
          <p:cNvSpPr>
            <a:spLocks noGrp="1"/>
          </p:cNvSpPr>
          <p:nvPr>
            <p:ph type="pic" idx="2"/>
          </p:nvPr>
        </p:nvSpPr>
        <p:spPr>
          <a:xfrm>
            <a:off x="-5100" y="-10200"/>
            <a:ext cx="9154200" cy="51537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p10"/>
          <p:cNvSpPr txBox="1">
            <a:spLocks noGrp="1"/>
          </p:cNvSpPr>
          <p:nvPr>
            <p:ph type="title"/>
          </p:nvPr>
        </p:nvSpPr>
        <p:spPr>
          <a:xfrm>
            <a:off x="720000" y="4074975"/>
            <a:ext cx="7704000" cy="5289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1"/>
          <p:cNvSpPr txBox="1">
            <a:spLocks noGrp="1"/>
          </p:cNvSpPr>
          <p:nvPr>
            <p:ph type="title" hasCustomPrompt="1"/>
          </p:nvPr>
        </p:nvSpPr>
        <p:spPr>
          <a:xfrm>
            <a:off x="1283875" y="1435663"/>
            <a:ext cx="7146900" cy="14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6" name="Google Shape;366;p11"/>
          <p:cNvSpPr txBox="1">
            <a:spLocks noGrp="1"/>
          </p:cNvSpPr>
          <p:nvPr>
            <p:ph type="subTitle" idx="1"/>
          </p:nvPr>
        </p:nvSpPr>
        <p:spPr>
          <a:xfrm>
            <a:off x="3416150" y="2927350"/>
            <a:ext cx="5014500" cy="485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67" name="Google Shape;367;p11"/>
          <p:cNvGrpSpPr/>
          <p:nvPr/>
        </p:nvGrpSpPr>
        <p:grpSpPr>
          <a:xfrm>
            <a:off x="-2" y="3214772"/>
            <a:ext cx="12439396" cy="2872217"/>
            <a:chOff x="0" y="3548340"/>
            <a:chExt cx="9143925" cy="2111303"/>
          </a:xfrm>
        </p:grpSpPr>
        <p:sp>
          <p:nvSpPr>
            <p:cNvPr id="368" name="Google Shape;368;p11"/>
            <p:cNvSpPr/>
            <p:nvPr/>
          </p:nvSpPr>
          <p:spPr>
            <a:xfrm>
              <a:off x="0" y="3794637"/>
              <a:ext cx="9143925" cy="1865001"/>
            </a:xfrm>
            <a:custGeom>
              <a:avLst/>
              <a:gdLst/>
              <a:ahLst/>
              <a:cxnLst/>
              <a:rect l="l" t="t" r="r" b="b"/>
              <a:pathLst>
                <a:path w="281265" h="57367" extrusionOk="0">
                  <a:moveTo>
                    <a:pt x="241021" y="1"/>
                  </a:moveTo>
                  <a:cubicBezTo>
                    <a:pt x="236947" y="1"/>
                    <a:pt x="230623" y="1060"/>
                    <a:pt x="222077" y="4173"/>
                  </a:cubicBezTo>
                  <a:cubicBezTo>
                    <a:pt x="207017" y="9692"/>
                    <a:pt x="180135" y="32197"/>
                    <a:pt x="151945" y="32888"/>
                  </a:cubicBezTo>
                  <a:cubicBezTo>
                    <a:pt x="151500" y="32898"/>
                    <a:pt x="151050" y="32903"/>
                    <a:pt x="150595" y="32903"/>
                  </a:cubicBezTo>
                  <a:cubicBezTo>
                    <a:pt x="122228" y="32903"/>
                    <a:pt x="74922" y="12761"/>
                    <a:pt x="56169" y="8312"/>
                  </a:cubicBezTo>
                  <a:cubicBezTo>
                    <a:pt x="46209" y="5945"/>
                    <a:pt x="37246" y="5110"/>
                    <a:pt x="29555" y="5110"/>
                  </a:cubicBezTo>
                  <a:cubicBezTo>
                    <a:pt x="11123" y="5110"/>
                    <a:pt x="1" y="9907"/>
                    <a:pt x="1" y="9907"/>
                  </a:cubicBezTo>
                  <a:lnTo>
                    <a:pt x="1" y="49087"/>
                  </a:lnTo>
                  <a:lnTo>
                    <a:pt x="96" y="49087"/>
                  </a:lnTo>
                  <a:lnTo>
                    <a:pt x="96" y="57366"/>
                  </a:lnTo>
                  <a:lnTo>
                    <a:pt x="278719" y="57366"/>
                  </a:lnTo>
                  <a:cubicBezTo>
                    <a:pt x="278719" y="57366"/>
                    <a:pt x="281265" y="18186"/>
                    <a:pt x="277815" y="11976"/>
                  </a:cubicBezTo>
                  <a:cubicBezTo>
                    <a:pt x="274366" y="5791"/>
                    <a:pt x="264255" y="5791"/>
                    <a:pt x="264255" y="5791"/>
                  </a:cubicBezTo>
                  <a:cubicBezTo>
                    <a:pt x="262126" y="4387"/>
                    <a:pt x="258780" y="3952"/>
                    <a:pt x="255452" y="3952"/>
                  </a:cubicBezTo>
                  <a:cubicBezTo>
                    <a:pt x="250040" y="3952"/>
                    <a:pt x="244677" y="5102"/>
                    <a:pt x="244677" y="5102"/>
                  </a:cubicBezTo>
                  <a:cubicBezTo>
                    <a:pt x="244677" y="5102"/>
                    <a:pt x="247484" y="3269"/>
                    <a:pt x="246412" y="1413"/>
                  </a:cubicBezTo>
                  <a:cubicBezTo>
                    <a:pt x="245938" y="620"/>
                    <a:pt x="244137" y="1"/>
                    <a:pt x="241021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3088" y="4329366"/>
              <a:ext cx="3728637" cy="1330277"/>
            </a:xfrm>
            <a:custGeom>
              <a:avLst/>
              <a:gdLst/>
              <a:ahLst/>
              <a:cxnLst/>
              <a:rect l="l" t="t" r="r" b="b"/>
              <a:pathLst>
                <a:path w="114692" h="40919" extrusionOk="0">
                  <a:moveTo>
                    <a:pt x="87118" y="1738"/>
                  </a:moveTo>
                  <a:cubicBezTo>
                    <a:pt x="63566" y="7352"/>
                    <a:pt x="49150" y="0"/>
                    <a:pt x="21769" y="14394"/>
                  </a:cubicBezTo>
                  <a:cubicBezTo>
                    <a:pt x="13228" y="18889"/>
                    <a:pt x="6186" y="27929"/>
                    <a:pt x="1" y="35114"/>
                  </a:cubicBezTo>
                  <a:lnTo>
                    <a:pt x="1" y="40918"/>
                  </a:lnTo>
                  <a:lnTo>
                    <a:pt x="53480" y="40918"/>
                  </a:lnTo>
                  <a:cubicBezTo>
                    <a:pt x="62377" y="24814"/>
                    <a:pt x="105912" y="18153"/>
                    <a:pt x="114691" y="10302"/>
                  </a:cubicBezTo>
                  <a:cubicBezTo>
                    <a:pt x="105341" y="7733"/>
                    <a:pt x="95873" y="4663"/>
                    <a:pt x="87118" y="1738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0" y="3794377"/>
              <a:ext cx="9031766" cy="1126634"/>
            </a:xfrm>
            <a:custGeom>
              <a:avLst/>
              <a:gdLst/>
              <a:ahLst/>
              <a:cxnLst/>
              <a:rect l="l" t="t" r="r" b="b"/>
              <a:pathLst>
                <a:path w="277815" h="34655" extrusionOk="0">
                  <a:moveTo>
                    <a:pt x="240997" y="1"/>
                  </a:moveTo>
                  <a:cubicBezTo>
                    <a:pt x="236921" y="1"/>
                    <a:pt x="230606" y="1060"/>
                    <a:pt x="222077" y="4181"/>
                  </a:cubicBezTo>
                  <a:cubicBezTo>
                    <a:pt x="207017" y="9700"/>
                    <a:pt x="180135" y="32205"/>
                    <a:pt x="151945" y="32896"/>
                  </a:cubicBezTo>
                  <a:cubicBezTo>
                    <a:pt x="151500" y="32906"/>
                    <a:pt x="151050" y="32911"/>
                    <a:pt x="150595" y="32911"/>
                  </a:cubicBezTo>
                  <a:cubicBezTo>
                    <a:pt x="122228" y="32911"/>
                    <a:pt x="74922" y="12769"/>
                    <a:pt x="56169" y="8320"/>
                  </a:cubicBezTo>
                  <a:cubicBezTo>
                    <a:pt x="46209" y="5953"/>
                    <a:pt x="37246" y="5118"/>
                    <a:pt x="29555" y="5118"/>
                  </a:cubicBezTo>
                  <a:cubicBezTo>
                    <a:pt x="11123" y="5118"/>
                    <a:pt x="1" y="9915"/>
                    <a:pt x="1" y="9915"/>
                  </a:cubicBezTo>
                  <a:lnTo>
                    <a:pt x="1" y="18479"/>
                  </a:lnTo>
                  <a:cubicBezTo>
                    <a:pt x="3072" y="17474"/>
                    <a:pt x="21567" y="11801"/>
                    <a:pt x="42063" y="11801"/>
                  </a:cubicBezTo>
                  <a:cubicBezTo>
                    <a:pt x="47288" y="11801"/>
                    <a:pt x="52642" y="12170"/>
                    <a:pt x="57904" y="13078"/>
                  </a:cubicBezTo>
                  <a:cubicBezTo>
                    <a:pt x="81580" y="17183"/>
                    <a:pt x="114310" y="34654"/>
                    <a:pt x="147318" y="34654"/>
                  </a:cubicBezTo>
                  <a:cubicBezTo>
                    <a:pt x="153150" y="34654"/>
                    <a:pt x="158991" y="34109"/>
                    <a:pt x="164792" y="32848"/>
                  </a:cubicBezTo>
                  <a:cubicBezTo>
                    <a:pt x="188081" y="27780"/>
                    <a:pt x="212466" y="13864"/>
                    <a:pt x="223885" y="9224"/>
                  </a:cubicBezTo>
                  <a:cubicBezTo>
                    <a:pt x="229549" y="6916"/>
                    <a:pt x="232801" y="6127"/>
                    <a:pt x="234674" y="6127"/>
                  </a:cubicBezTo>
                  <a:cubicBezTo>
                    <a:pt x="238286" y="6127"/>
                    <a:pt x="236780" y="9059"/>
                    <a:pt x="237563" y="9700"/>
                  </a:cubicBezTo>
                  <a:cubicBezTo>
                    <a:pt x="237670" y="9786"/>
                    <a:pt x="237850" y="9826"/>
                    <a:pt x="238098" y="9826"/>
                  </a:cubicBezTo>
                  <a:cubicBezTo>
                    <a:pt x="240467" y="9826"/>
                    <a:pt x="248987" y="6253"/>
                    <a:pt x="258600" y="6253"/>
                  </a:cubicBezTo>
                  <a:cubicBezTo>
                    <a:pt x="259353" y="6253"/>
                    <a:pt x="260113" y="6275"/>
                    <a:pt x="260876" y="6322"/>
                  </a:cubicBezTo>
                  <a:cubicBezTo>
                    <a:pt x="272391" y="7060"/>
                    <a:pt x="277815" y="11984"/>
                    <a:pt x="277815" y="11984"/>
                  </a:cubicBezTo>
                  <a:cubicBezTo>
                    <a:pt x="274366" y="5799"/>
                    <a:pt x="264255" y="5799"/>
                    <a:pt x="264255" y="5799"/>
                  </a:cubicBezTo>
                  <a:cubicBezTo>
                    <a:pt x="262126" y="4395"/>
                    <a:pt x="258780" y="3960"/>
                    <a:pt x="255452" y="3960"/>
                  </a:cubicBezTo>
                  <a:cubicBezTo>
                    <a:pt x="250040" y="3960"/>
                    <a:pt x="244677" y="5110"/>
                    <a:pt x="244677" y="5110"/>
                  </a:cubicBezTo>
                  <a:cubicBezTo>
                    <a:pt x="244677" y="5110"/>
                    <a:pt x="247484" y="3277"/>
                    <a:pt x="246412" y="1421"/>
                  </a:cubicBezTo>
                  <a:cubicBezTo>
                    <a:pt x="245937" y="626"/>
                    <a:pt x="244128" y="1"/>
                    <a:pt x="240997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935093" y="4170293"/>
              <a:ext cx="4700718" cy="894643"/>
            </a:xfrm>
            <a:custGeom>
              <a:avLst/>
              <a:gdLst/>
              <a:ahLst/>
              <a:cxnLst/>
              <a:rect l="l" t="t" r="r" b="b"/>
              <a:pathLst>
                <a:path w="144593" h="27519" extrusionOk="0">
                  <a:moveTo>
                    <a:pt x="7585" y="1"/>
                  </a:moveTo>
                  <a:cubicBezTo>
                    <a:pt x="4818" y="1"/>
                    <a:pt x="2354" y="160"/>
                    <a:pt x="0" y="303"/>
                  </a:cubicBezTo>
                  <a:cubicBezTo>
                    <a:pt x="0" y="303"/>
                    <a:pt x="97" y="301"/>
                    <a:pt x="286" y="301"/>
                  </a:cubicBezTo>
                  <a:cubicBezTo>
                    <a:pt x="3123" y="301"/>
                    <a:pt x="26821" y="761"/>
                    <a:pt x="57714" y="15503"/>
                  </a:cubicBezTo>
                  <a:cubicBezTo>
                    <a:pt x="76846" y="24636"/>
                    <a:pt x="93682" y="27518"/>
                    <a:pt x="107313" y="27518"/>
                  </a:cubicBezTo>
                  <a:cubicBezTo>
                    <a:pt x="130648" y="27518"/>
                    <a:pt x="144592" y="19072"/>
                    <a:pt x="144593" y="19072"/>
                  </a:cubicBezTo>
                  <a:lnTo>
                    <a:pt x="144593" y="19072"/>
                  </a:lnTo>
                  <a:cubicBezTo>
                    <a:pt x="131330" y="22348"/>
                    <a:pt x="118848" y="23783"/>
                    <a:pt x="107241" y="23783"/>
                  </a:cubicBezTo>
                  <a:cubicBezTo>
                    <a:pt x="87329" y="23783"/>
                    <a:pt x="69993" y="19560"/>
                    <a:pt x="55715" y="13172"/>
                  </a:cubicBezTo>
                  <a:cubicBezTo>
                    <a:pt x="30571" y="1931"/>
                    <a:pt x="17237" y="1"/>
                    <a:pt x="7585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11"/>
            <p:cNvGrpSpPr/>
            <p:nvPr/>
          </p:nvGrpSpPr>
          <p:grpSpPr>
            <a:xfrm>
              <a:off x="157025" y="3548340"/>
              <a:ext cx="8727868" cy="2000746"/>
              <a:chOff x="157025" y="3548340"/>
              <a:chExt cx="8727868" cy="2000746"/>
            </a:xfrm>
          </p:grpSpPr>
          <p:sp>
            <p:nvSpPr>
              <p:cNvPr id="373" name="Google Shape;373;p11"/>
              <p:cNvSpPr/>
              <p:nvPr/>
            </p:nvSpPr>
            <p:spPr>
              <a:xfrm>
                <a:off x="1223524" y="5098136"/>
                <a:ext cx="59623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1834" h="1761" extrusionOk="0">
                    <a:moveTo>
                      <a:pt x="1047" y="0"/>
                    </a:moveTo>
                    <a:cubicBezTo>
                      <a:pt x="572" y="0"/>
                      <a:pt x="143" y="405"/>
                      <a:pt x="73" y="881"/>
                    </a:cubicBezTo>
                    <a:cubicBezTo>
                      <a:pt x="1" y="1357"/>
                      <a:pt x="311" y="1760"/>
                      <a:pt x="762" y="1760"/>
                    </a:cubicBezTo>
                    <a:cubicBezTo>
                      <a:pt x="1238" y="1760"/>
                      <a:pt x="1666" y="1357"/>
                      <a:pt x="1738" y="881"/>
                    </a:cubicBezTo>
                    <a:cubicBezTo>
                      <a:pt x="1833" y="405"/>
                      <a:pt x="1500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1"/>
              <p:cNvSpPr/>
              <p:nvPr/>
            </p:nvSpPr>
            <p:spPr>
              <a:xfrm>
                <a:off x="1839951" y="5197130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5"/>
                      <a:pt x="71" y="881"/>
                    </a:cubicBezTo>
                    <a:cubicBezTo>
                      <a:pt x="1" y="1357"/>
                      <a:pt x="382" y="1760"/>
                      <a:pt x="905" y="1760"/>
                    </a:cubicBezTo>
                    <a:cubicBezTo>
                      <a:pt x="1428" y="1760"/>
                      <a:pt x="1927" y="1357"/>
                      <a:pt x="1999" y="881"/>
                    </a:cubicBezTo>
                    <a:cubicBezTo>
                      <a:pt x="2070" y="405"/>
                      <a:pt x="1714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1"/>
              <p:cNvSpPr/>
              <p:nvPr/>
            </p:nvSpPr>
            <p:spPr>
              <a:xfrm>
                <a:off x="2192622" y="4978271"/>
                <a:ext cx="79682" cy="75033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308" extrusionOk="0">
                    <a:moveTo>
                      <a:pt x="1404" y="1"/>
                    </a:moveTo>
                    <a:cubicBezTo>
                      <a:pt x="785" y="1"/>
                      <a:pt x="214" y="524"/>
                      <a:pt x="96" y="1165"/>
                    </a:cubicBezTo>
                    <a:cubicBezTo>
                      <a:pt x="1" y="1809"/>
                      <a:pt x="429" y="2307"/>
                      <a:pt x="1048" y="2307"/>
                    </a:cubicBezTo>
                    <a:cubicBezTo>
                      <a:pt x="1666" y="2307"/>
                      <a:pt x="2237" y="1809"/>
                      <a:pt x="2355" y="1165"/>
                    </a:cubicBezTo>
                    <a:cubicBezTo>
                      <a:pt x="2450" y="524"/>
                      <a:pt x="2022" y="1"/>
                      <a:pt x="140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1"/>
              <p:cNvSpPr/>
              <p:nvPr/>
            </p:nvSpPr>
            <p:spPr>
              <a:xfrm>
                <a:off x="2279262" y="5407472"/>
                <a:ext cx="51073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311" extrusionOk="0">
                    <a:moveTo>
                      <a:pt x="880" y="1"/>
                    </a:moveTo>
                    <a:cubicBezTo>
                      <a:pt x="499" y="1"/>
                      <a:pt x="118" y="286"/>
                      <a:pt x="71" y="644"/>
                    </a:cubicBezTo>
                    <a:cubicBezTo>
                      <a:pt x="0" y="1000"/>
                      <a:pt x="286" y="1310"/>
                      <a:pt x="689" y="1310"/>
                    </a:cubicBezTo>
                    <a:cubicBezTo>
                      <a:pt x="1095" y="1310"/>
                      <a:pt x="1451" y="1000"/>
                      <a:pt x="1498" y="644"/>
                    </a:cubicBezTo>
                    <a:cubicBezTo>
                      <a:pt x="1570" y="286"/>
                      <a:pt x="1285" y="1"/>
                      <a:pt x="88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1"/>
              <p:cNvSpPr/>
              <p:nvPr/>
            </p:nvSpPr>
            <p:spPr>
              <a:xfrm>
                <a:off x="538305" y="5463974"/>
                <a:ext cx="9518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332" extrusionOk="0">
                    <a:moveTo>
                      <a:pt x="1643" y="0"/>
                    </a:moveTo>
                    <a:cubicBezTo>
                      <a:pt x="881" y="0"/>
                      <a:pt x="191" y="524"/>
                      <a:pt x="95" y="1165"/>
                    </a:cubicBezTo>
                    <a:cubicBezTo>
                      <a:pt x="0" y="1808"/>
                      <a:pt x="524" y="2332"/>
                      <a:pt x="1262" y="2332"/>
                    </a:cubicBezTo>
                    <a:cubicBezTo>
                      <a:pt x="2023" y="2332"/>
                      <a:pt x="2712" y="1808"/>
                      <a:pt x="2807" y="1165"/>
                    </a:cubicBezTo>
                    <a:cubicBezTo>
                      <a:pt x="2927" y="524"/>
                      <a:pt x="2404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1"/>
              <p:cNvSpPr/>
              <p:nvPr/>
            </p:nvSpPr>
            <p:spPr>
              <a:xfrm>
                <a:off x="550659" y="4577647"/>
                <a:ext cx="118401" cy="103674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3189" extrusionOk="0">
                    <a:moveTo>
                      <a:pt x="2072" y="1"/>
                    </a:moveTo>
                    <a:cubicBezTo>
                      <a:pt x="1143" y="1"/>
                      <a:pt x="264" y="714"/>
                      <a:pt x="144" y="1594"/>
                    </a:cubicBezTo>
                    <a:cubicBezTo>
                      <a:pt x="1" y="2475"/>
                      <a:pt x="644" y="3188"/>
                      <a:pt x="1571" y="3188"/>
                    </a:cubicBezTo>
                    <a:cubicBezTo>
                      <a:pt x="2500" y="3188"/>
                      <a:pt x="3356" y="2475"/>
                      <a:pt x="3499" y="1594"/>
                    </a:cubicBezTo>
                    <a:cubicBezTo>
                      <a:pt x="3642" y="714"/>
                      <a:pt x="2998" y="1"/>
                      <a:pt x="20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1"/>
              <p:cNvSpPr/>
              <p:nvPr/>
            </p:nvSpPr>
            <p:spPr>
              <a:xfrm>
                <a:off x="1022448" y="4463926"/>
                <a:ext cx="67361" cy="5188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96" extrusionOk="0">
                    <a:moveTo>
                      <a:pt x="1167" y="1"/>
                    </a:moveTo>
                    <a:cubicBezTo>
                      <a:pt x="619" y="1"/>
                      <a:pt x="143" y="358"/>
                      <a:pt x="73" y="810"/>
                    </a:cubicBezTo>
                    <a:cubicBezTo>
                      <a:pt x="0" y="1238"/>
                      <a:pt x="381" y="1596"/>
                      <a:pt x="904" y="1596"/>
                    </a:cubicBezTo>
                    <a:cubicBezTo>
                      <a:pt x="1428" y="1596"/>
                      <a:pt x="1928" y="1238"/>
                      <a:pt x="1999" y="810"/>
                    </a:cubicBezTo>
                    <a:cubicBezTo>
                      <a:pt x="2071" y="358"/>
                      <a:pt x="1690" y="1"/>
                      <a:pt x="116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1"/>
              <p:cNvSpPr/>
              <p:nvPr/>
            </p:nvSpPr>
            <p:spPr>
              <a:xfrm>
                <a:off x="1288512" y="4294580"/>
                <a:ext cx="133844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3046" extrusionOk="0">
                    <a:moveTo>
                      <a:pt x="2284" y="1"/>
                    </a:moveTo>
                    <a:cubicBezTo>
                      <a:pt x="1237" y="1"/>
                      <a:pt x="263" y="667"/>
                      <a:pt x="120" y="1523"/>
                    </a:cubicBezTo>
                    <a:cubicBezTo>
                      <a:pt x="0" y="2355"/>
                      <a:pt x="738" y="3046"/>
                      <a:pt x="1808" y="3046"/>
                    </a:cubicBezTo>
                    <a:cubicBezTo>
                      <a:pt x="2880" y="3046"/>
                      <a:pt x="3831" y="2355"/>
                      <a:pt x="3974" y="1523"/>
                    </a:cubicBezTo>
                    <a:cubicBezTo>
                      <a:pt x="4117" y="667"/>
                      <a:pt x="3355" y="1"/>
                      <a:pt x="2284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1"/>
              <p:cNvSpPr/>
              <p:nvPr/>
            </p:nvSpPr>
            <p:spPr>
              <a:xfrm>
                <a:off x="2632681" y="5194822"/>
                <a:ext cx="129227" cy="113687"/>
              </a:xfrm>
              <a:custGeom>
                <a:avLst/>
                <a:gdLst/>
                <a:ahLst/>
                <a:cxnLst/>
                <a:rect l="l" t="t" r="r" b="b"/>
                <a:pathLst>
                  <a:path w="3975" h="3497" extrusionOk="0">
                    <a:moveTo>
                      <a:pt x="2261" y="1"/>
                    </a:moveTo>
                    <a:cubicBezTo>
                      <a:pt x="1237" y="1"/>
                      <a:pt x="310" y="785"/>
                      <a:pt x="143" y="1761"/>
                    </a:cubicBezTo>
                    <a:cubicBezTo>
                      <a:pt x="0" y="2713"/>
                      <a:pt x="691" y="3497"/>
                      <a:pt x="1713" y="3497"/>
                    </a:cubicBezTo>
                    <a:cubicBezTo>
                      <a:pt x="2737" y="3497"/>
                      <a:pt x="3689" y="2713"/>
                      <a:pt x="3831" y="1761"/>
                    </a:cubicBezTo>
                    <a:cubicBezTo>
                      <a:pt x="3974" y="785"/>
                      <a:pt x="3283" y="1"/>
                      <a:pt x="226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1"/>
              <p:cNvSpPr/>
              <p:nvPr/>
            </p:nvSpPr>
            <p:spPr>
              <a:xfrm>
                <a:off x="2868576" y="5487187"/>
                <a:ext cx="78122" cy="61899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904" extrusionOk="0">
                    <a:moveTo>
                      <a:pt x="1356" y="0"/>
                    </a:moveTo>
                    <a:cubicBezTo>
                      <a:pt x="737" y="0"/>
                      <a:pt x="167" y="428"/>
                      <a:pt x="71" y="952"/>
                    </a:cubicBezTo>
                    <a:cubicBezTo>
                      <a:pt x="1" y="1475"/>
                      <a:pt x="429" y="1903"/>
                      <a:pt x="1048" y="1903"/>
                    </a:cubicBezTo>
                    <a:cubicBezTo>
                      <a:pt x="1666" y="1903"/>
                      <a:pt x="2237" y="1475"/>
                      <a:pt x="2332" y="952"/>
                    </a:cubicBezTo>
                    <a:cubicBezTo>
                      <a:pt x="2403" y="428"/>
                      <a:pt x="1975" y="0"/>
                      <a:pt x="135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1"/>
              <p:cNvSpPr/>
              <p:nvPr/>
            </p:nvSpPr>
            <p:spPr>
              <a:xfrm>
                <a:off x="3065035" y="5030060"/>
                <a:ext cx="73473" cy="6580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2024" extrusionOk="0">
                    <a:moveTo>
                      <a:pt x="1308" y="1"/>
                    </a:moveTo>
                    <a:cubicBezTo>
                      <a:pt x="737" y="1"/>
                      <a:pt x="191" y="453"/>
                      <a:pt x="96" y="1024"/>
                    </a:cubicBezTo>
                    <a:cubicBezTo>
                      <a:pt x="0" y="1571"/>
                      <a:pt x="404" y="2024"/>
                      <a:pt x="975" y="2024"/>
                    </a:cubicBezTo>
                    <a:cubicBezTo>
                      <a:pt x="1546" y="2024"/>
                      <a:pt x="2094" y="1571"/>
                      <a:pt x="2189" y="1024"/>
                    </a:cubicBezTo>
                    <a:cubicBezTo>
                      <a:pt x="2260" y="453"/>
                      <a:pt x="1879" y="1"/>
                      <a:pt x="130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1"/>
              <p:cNvSpPr/>
              <p:nvPr/>
            </p:nvSpPr>
            <p:spPr>
              <a:xfrm>
                <a:off x="4116060" y="5086563"/>
                <a:ext cx="111412" cy="85079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2617" extrusionOk="0">
                    <a:moveTo>
                      <a:pt x="1928" y="0"/>
                    </a:moveTo>
                    <a:cubicBezTo>
                      <a:pt x="1047" y="0"/>
                      <a:pt x="238" y="594"/>
                      <a:pt x="120" y="1308"/>
                    </a:cubicBezTo>
                    <a:cubicBezTo>
                      <a:pt x="0" y="2021"/>
                      <a:pt x="619" y="2617"/>
                      <a:pt x="1500" y="2617"/>
                    </a:cubicBezTo>
                    <a:cubicBezTo>
                      <a:pt x="2404" y="2617"/>
                      <a:pt x="3213" y="2021"/>
                      <a:pt x="3331" y="1308"/>
                    </a:cubicBezTo>
                    <a:cubicBezTo>
                      <a:pt x="3426" y="594"/>
                      <a:pt x="2808" y="0"/>
                      <a:pt x="1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1"/>
              <p:cNvSpPr/>
              <p:nvPr/>
            </p:nvSpPr>
            <p:spPr>
              <a:xfrm>
                <a:off x="5181064" y="5025411"/>
                <a:ext cx="117589" cy="9902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3046" extrusionOk="0">
                    <a:moveTo>
                      <a:pt x="2046" y="1"/>
                    </a:moveTo>
                    <a:cubicBezTo>
                      <a:pt x="1118" y="1"/>
                      <a:pt x="261" y="692"/>
                      <a:pt x="119" y="1523"/>
                    </a:cubicBezTo>
                    <a:cubicBezTo>
                      <a:pt x="1" y="2357"/>
                      <a:pt x="642" y="3046"/>
                      <a:pt x="1571" y="3046"/>
                    </a:cubicBezTo>
                    <a:cubicBezTo>
                      <a:pt x="2498" y="3046"/>
                      <a:pt x="3354" y="2357"/>
                      <a:pt x="3497" y="1523"/>
                    </a:cubicBezTo>
                    <a:cubicBezTo>
                      <a:pt x="3617" y="692"/>
                      <a:pt x="2973" y="1"/>
                      <a:pt x="204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1"/>
              <p:cNvSpPr/>
              <p:nvPr/>
            </p:nvSpPr>
            <p:spPr>
              <a:xfrm>
                <a:off x="5260681" y="5275252"/>
                <a:ext cx="57283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737" extrusionOk="0">
                    <a:moveTo>
                      <a:pt x="1025" y="1"/>
                    </a:moveTo>
                    <a:cubicBezTo>
                      <a:pt x="597" y="1"/>
                      <a:pt x="168" y="381"/>
                      <a:pt x="96" y="880"/>
                    </a:cubicBezTo>
                    <a:cubicBezTo>
                      <a:pt x="1" y="1356"/>
                      <a:pt x="311" y="1736"/>
                      <a:pt x="739" y="1736"/>
                    </a:cubicBezTo>
                    <a:cubicBezTo>
                      <a:pt x="1190" y="1736"/>
                      <a:pt x="1619" y="1356"/>
                      <a:pt x="1691" y="880"/>
                    </a:cubicBezTo>
                    <a:cubicBezTo>
                      <a:pt x="1761" y="381"/>
                      <a:pt x="1476" y="1"/>
                      <a:pt x="10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1"/>
              <p:cNvSpPr/>
              <p:nvPr/>
            </p:nvSpPr>
            <p:spPr>
              <a:xfrm>
                <a:off x="5932018" y="5261338"/>
                <a:ext cx="50325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166" extrusionOk="0">
                    <a:moveTo>
                      <a:pt x="857" y="1"/>
                    </a:moveTo>
                    <a:cubicBezTo>
                      <a:pt x="476" y="1"/>
                      <a:pt x="95" y="261"/>
                      <a:pt x="48" y="571"/>
                    </a:cubicBezTo>
                    <a:cubicBezTo>
                      <a:pt x="0" y="905"/>
                      <a:pt x="286" y="1165"/>
                      <a:pt x="691" y="1165"/>
                    </a:cubicBezTo>
                    <a:cubicBezTo>
                      <a:pt x="1072" y="1165"/>
                      <a:pt x="1452" y="905"/>
                      <a:pt x="1500" y="571"/>
                    </a:cubicBezTo>
                    <a:cubicBezTo>
                      <a:pt x="1548" y="261"/>
                      <a:pt x="1262" y="1"/>
                      <a:pt x="85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1"/>
              <p:cNvSpPr/>
              <p:nvPr/>
            </p:nvSpPr>
            <p:spPr>
              <a:xfrm>
                <a:off x="6124609" y="4870012"/>
                <a:ext cx="69636" cy="75001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307" extrusionOk="0">
                    <a:moveTo>
                      <a:pt x="1261" y="0"/>
                    </a:moveTo>
                    <a:cubicBezTo>
                      <a:pt x="714" y="0"/>
                      <a:pt x="214" y="523"/>
                      <a:pt x="119" y="1142"/>
                    </a:cubicBezTo>
                    <a:cubicBezTo>
                      <a:pt x="1" y="1783"/>
                      <a:pt x="357" y="2307"/>
                      <a:pt x="880" y="2307"/>
                    </a:cubicBezTo>
                    <a:cubicBezTo>
                      <a:pt x="1428" y="2307"/>
                      <a:pt x="1927" y="1783"/>
                      <a:pt x="2022" y="1142"/>
                    </a:cubicBezTo>
                    <a:cubicBezTo>
                      <a:pt x="2142" y="523"/>
                      <a:pt x="1784" y="0"/>
                      <a:pt x="12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1"/>
              <p:cNvSpPr/>
              <p:nvPr/>
            </p:nvSpPr>
            <p:spPr>
              <a:xfrm>
                <a:off x="6568537" y="4771018"/>
                <a:ext cx="94409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2022" extrusionOk="0">
                    <a:moveTo>
                      <a:pt x="1619" y="0"/>
                    </a:moveTo>
                    <a:cubicBezTo>
                      <a:pt x="857" y="0"/>
                      <a:pt x="191" y="451"/>
                      <a:pt x="96" y="999"/>
                    </a:cubicBezTo>
                    <a:cubicBezTo>
                      <a:pt x="1" y="1570"/>
                      <a:pt x="547" y="2021"/>
                      <a:pt x="1286" y="2021"/>
                    </a:cubicBezTo>
                    <a:cubicBezTo>
                      <a:pt x="2047" y="2021"/>
                      <a:pt x="2736" y="1570"/>
                      <a:pt x="2808" y="999"/>
                    </a:cubicBezTo>
                    <a:cubicBezTo>
                      <a:pt x="2903" y="451"/>
                      <a:pt x="2355" y="0"/>
                      <a:pt x="161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1"/>
              <p:cNvSpPr/>
              <p:nvPr/>
            </p:nvSpPr>
            <p:spPr>
              <a:xfrm>
                <a:off x="6484205" y="5322392"/>
                <a:ext cx="55722" cy="42621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311" extrusionOk="0">
                    <a:moveTo>
                      <a:pt x="953" y="1"/>
                    </a:moveTo>
                    <a:cubicBezTo>
                      <a:pt x="501" y="1"/>
                      <a:pt x="96" y="286"/>
                      <a:pt x="49" y="644"/>
                    </a:cubicBezTo>
                    <a:cubicBezTo>
                      <a:pt x="1" y="1025"/>
                      <a:pt x="311" y="1310"/>
                      <a:pt x="739" y="1310"/>
                    </a:cubicBezTo>
                    <a:cubicBezTo>
                      <a:pt x="1190" y="1310"/>
                      <a:pt x="1596" y="1025"/>
                      <a:pt x="1643" y="644"/>
                    </a:cubicBezTo>
                    <a:cubicBezTo>
                      <a:pt x="1714" y="286"/>
                      <a:pt x="1405" y="1"/>
                      <a:pt x="95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1"/>
              <p:cNvSpPr/>
              <p:nvPr/>
            </p:nvSpPr>
            <p:spPr>
              <a:xfrm>
                <a:off x="6543796" y="5435333"/>
                <a:ext cx="101334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2618" extrusionOk="0">
                    <a:moveTo>
                      <a:pt x="1761" y="0"/>
                    </a:moveTo>
                    <a:cubicBezTo>
                      <a:pt x="975" y="0"/>
                      <a:pt x="239" y="596"/>
                      <a:pt x="119" y="1310"/>
                    </a:cubicBezTo>
                    <a:cubicBezTo>
                      <a:pt x="1" y="2046"/>
                      <a:pt x="572" y="2617"/>
                      <a:pt x="1356" y="2617"/>
                    </a:cubicBezTo>
                    <a:cubicBezTo>
                      <a:pt x="2142" y="2617"/>
                      <a:pt x="2878" y="2046"/>
                      <a:pt x="2998" y="1310"/>
                    </a:cubicBezTo>
                    <a:cubicBezTo>
                      <a:pt x="3116" y="596"/>
                      <a:pt x="2570" y="0"/>
                      <a:pt x="176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1"/>
              <p:cNvSpPr/>
              <p:nvPr/>
            </p:nvSpPr>
            <p:spPr>
              <a:xfrm>
                <a:off x="7352782" y="5279901"/>
                <a:ext cx="67296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879" extrusionOk="0">
                    <a:moveTo>
                      <a:pt x="1190" y="0"/>
                    </a:moveTo>
                    <a:cubicBezTo>
                      <a:pt x="667" y="0"/>
                      <a:pt x="166" y="429"/>
                      <a:pt x="71" y="952"/>
                    </a:cubicBezTo>
                    <a:cubicBezTo>
                      <a:pt x="1" y="1475"/>
                      <a:pt x="356" y="1879"/>
                      <a:pt x="880" y="1879"/>
                    </a:cubicBezTo>
                    <a:cubicBezTo>
                      <a:pt x="1428" y="1879"/>
                      <a:pt x="1904" y="1475"/>
                      <a:pt x="1999" y="952"/>
                    </a:cubicBezTo>
                    <a:cubicBezTo>
                      <a:pt x="2069" y="429"/>
                      <a:pt x="1713" y="0"/>
                      <a:pt x="119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1"/>
              <p:cNvSpPr/>
              <p:nvPr/>
            </p:nvSpPr>
            <p:spPr>
              <a:xfrm>
                <a:off x="7444038" y="4393574"/>
                <a:ext cx="85111" cy="79682"/>
              </a:xfrm>
              <a:custGeom>
                <a:avLst/>
                <a:gdLst/>
                <a:ahLst/>
                <a:cxnLst/>
                <a:rect l="l" t="t" r="r" b="b"/>
                <a:pathLst>
                  <a:path w="2618" h="2451" extrusionOk="0">
                    <a:moveTo>
                      <a:pt x="1498" y="1"/>
                    </a:moveTo>
                    <a:cubicBezTo>
                      <a:pt x="832" y="1"/>
                      <a:pt x="214" y="547"/>
                      <a:pt x="119" y="1238"/>
                    </a:cubicBezTo>
                    <a:cubicBezTo>
                      <a:pt x="1" y="1904"/>
                      <a:pt x="452" y="2450"/>
                      <a:pt x="1118" y="2450"/>
                    </a:cubicBezTo>
                    <a:cubicBezTo>
                      <a:pt x="1784" y="2450"/>
                      <a:pt x="2402" y="1904"/>
                      <a:pt x="2522" y="1238"/>
                    </a:cubicBezTo>
                    <a:cubicBezTo>
                      <a:pt x="2618" y="547"/>
                      <a:pt x="2165" y="1"/>
                      <a:pt x="1498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1"/>
              <p:cNvSpPr/>
              <p:nvPr/>
            </p:nvSpPr>
            <p:spPr>
              <a:xfrm>
                <a:off x="7666799" y="4596210"/>
                <a:ext cx="3478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66" extrusionOk="0">
                    <a:moveTo>
                      <a:pt x="641" y="1"/>
                    </a:moveTo>
                    <a:cubicBezTo>
                      <a:pt x="356" y="1"/>
                      <a:pt x="118" y="261"/>
                      <a:pt x="48" y="572"/>
                    </a:cubicBezTo>
                    <a:cubicBezTo>
                      <a:pt x="0" y="905"/>
                      <a:pt x="190" y="1165"/>
                      <a:pt x="451" y="1165"/>
                    </a:cubicBezTo>
                    <a:cubicBezTo>
                      <a:pt x="714" y="1165"/>
                      <a:pt x="974" y="905"/>
                      <a:pt x="1022" y="572"/>
                    </a:cubicBezTo>
                    <a:cubicBezTo>
                      <a:pt x="1070" y="261"/>
                      <a:pt x="904" y="1"/>
                      <a:pt x="641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1"/>
              <p:cNvSpPr/>
              <p:nvPr/>
            </p:nvSpPr>
            <p:spPr>
              <a:xfrm>
                <a:off x="8219733" y="4204884"/>
                <a:ext cx="84363" cy="70384"/>
              </a:xfrm>
              <a:custGeom>
                <a:avLst/>
                <a:gdLst/>
                <a:ahLst/>
                <a:cxnLst/>
                <a:rect l="l" t="t" r="r" b="b"/>
                <a:pathLst>
                  <a:path w="2595" h="2165" extrusionOk="0">
                    <a:moveTo>
                      <a:pt x="1476" y="0"/>
                    </a:moveTo>
                    <a:cubicBezTo>
                      <a:pt x="809" y="0"/>
                      <a:pt x="191" y="476"/>
                      <a:pt x="96" y="1094"/>
                    </a:cubicBezTo>
                    <a:cubicBezTo>
                      <a:pt x="1" y="1688"/>
                      <a:pt x="454" y="2164"/>
                      <a:pt x="1120" y="2164"/>
                    </a:cubicBezTo>
                    <a:cubicBezTo>
                      <a:pt x="1786" y="2164"/>
                      <a:pt x="2404" y="1688"/>
                      <a:pt x="2499" y="1094"/>
                    </a:cubicBezTo>
                    <a:cubicBezTo>
                      <a:pt x="2595" y="476"/>
                      <a:pt x="2142" y="0"/>
                      <a:pt x="147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1"/>
              <p:cNvSpPr/>
              <p:nvPr/>
            </p:nvSpPr>
            <p:spPr>
              <a:xfrm>
                <a:off x="8748740" y="4294580"/>
                <a:ext cx="61899" cy="5647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1737" extrusionOk="0">
                    <a:moveTo>
                      <a:pt x="1095" y="1"/>
                    </a:moveTo>
                    <a:cubicBezTo>
                      <a:pt x="596" y="1"/>
                      <a:pt x="143" y="381"/>
                      <a:pt x="73" y="857"/>
                    </a:cubicBezTo>
                    <a:cubicBezTo>
                      <a:pt x="1" y="1356"/>
                      <a:pt x="334" y="1736"/>
                      <a:pt x="809" y="1736"/>
                    </a:cubicBezTo>
                    <a:cubicBezTo>
                      <a:pt x="1310" y="1736"/>
                      <a:pt x="1761" y="1356"/>
                      <a:pt x="1833" y="857"/>
                    </a:cubicBezTo>
                    <a:cubicBezTo>
                      <a:pt x="1904" y="381"/>
                      <a:pt x="1571" y="1"/>
                      <a:pt x="109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1"/>
              <p:cNvSpPr/>
              <p:nvPr/>
            </p:nvSpPr>
            <p:spPr>
              <a:xfrm>
                <a:off x="8772765" y="4902490"/>
                <a:ext cx="112127" cy="9437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903" extrusionOk="0">
                    <a:moveTo>
                      <a:pt x="1951" y="0"/>
                    </a:moveTo>
                    <a:cubicBezTo>
                      <a:pt x="1070" y="0"/>
                      <a:pt x="238" y="666"/>
                      <a:pt x="118" y="1450"/>
                    </a:cubicBezTo>
                    <a:cubicBezTo>
                      <a:pt x="0" y="2259"/>
                      <a:pt x="594" y="2903"/>
                      <a:pt x="1475" y="2903"/>
                    </a:cubicBezTo>
                    <a:cubicBezTo>
                      <a:pt x="2379" y="2903"/>
                      <a:pt x="3188" y="2259"/>
                      <a:pt x="3306" y="1450"/>
                    </a:cubicBezTo>
                    <a:cubicBezTo>
                      <a:pt x="3449" y="666"/>
                      <a:pt x="2830" y="0"/>
                      <a:pt x="195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1"/>
              <p:cNvSpPr/>
              <p:nvPr/>
            </p:nvSpPr>
            <p:spPr>
              <a:xfrm>
                <a:off x="8812168" y="5166993"/>
                <a:ext cx="68076" cy="65735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022" extrusionOk="0">
                    <a:moveTo>
                      <a:pt x="1215" y="0"/>
                    </a:moveTo>
                    <a:cubicBezTo>
                      <a:pt x="666" y="0"/>
                      <a:pt x="168" y="451"/>
                      <a:pt x="96" y="1022"/>
                    </a:cubicBezTo>
                    <a:cubicBezTo>
                      <a:pt x="0" y="1570"/>
                      <a:pt x="358" y="2021"/>
                      <a:pt x="882" y="2021"/>
                    </a:cubicBezTo>
                    <a:cubicBezTo>
                      <a:pt x="1405" y="2021"/>
                      <a:pt x="1928" y="1570"/>
                      <a:pt x="1999" y="1022"/>
                    </a:cubicBezTo>
                    <a:cubicBezTo>
                      <a:pt x="2094" y="451"/>
                      <a:pt x="1738" y="0"/>
                      <a:pt x="121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1"/>
              <p:cNvSpPr/>
              <p:nvPr/>
            </p:nvSpPr>
            <p:spPr>
              <a:xfrm>
                <a:off x="8427799" y="5214133"/>
                <a:ext cx="50293" cy="3797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168" extrusionOk="0">
                    <a:moveTo>
                      <a:pt x="880" y="0"/>
                    </a:moveTo>
                    <a:cubicBezTo>
                      <a:pt x="477" y="0"/>
                      <a:pt x="119" y="263"/>
                      <a:pt x="49" y="571"/>
                    </a:cubicBezTo>
                    <a:cubicBezTo>
                      <a:pt x="1" y="904"/>
                      <a:pt x="286" y="1167"/>
                      <a:pt x="690" y="1167"/>
                    </a:cubicBezTo>
                    <a:cubicBezTo>
                      <a:pt x="1095" y="1167"/>
                      <a:pt x="1451" y="904"/>
                      <a:pt x="1499" y="571"/>
                    </a:cubicBezTo>
                    <a:cubicBezTo>
                      <a:pt x="1546" y="263"/>
                      <a:pt x="1261" y="0"/>
                      <a:pt x="88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1"/>
              <p:cNvSpPr/>
              <p:nvPr/>
            </p:nvSpPr>
            <p:spPr>
              <a:xfrm>
                <a:off x="8122300" y="5241962"/>
                <a:ext cx="89728" cy="75846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3" extrusionOk="0">
                    <a:moveTo>
                      <a:pt x="1570" y="1"/>
                    </a:moveTo>
                    <a:cubicBezTo>
                      <a:pt x="857" y="1"/>
                      <a:pt x="190" y="524"/>
                      <a:pt x="95" y="1167"/>
                    </a:cubicBezTo>
                    <a:cubicBezTo>
                      <a:pt x="0" y="1809"/>
                      <a:pt x="476" y="2332"/>
                      <a:pt x="1190" y="2332"/>
                    </a:cubicBezTo>
                    <a:cubicBezTo>
                      <a:pt x="1903" y="2332"/>
                      <a:pt x="2547" y="1809"/>
                      <a:pt x="2665" y="1167"/>
                    </a:cubicBezTo>
                    <a:cubicBezTo>
                      <a:pt x="2760" y="524"/>
                      <a:pt x="2261" y="1"/>
                      <a:pt x="157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1"/>
              <p:cNvSpPr/>
              <p:nvPr/>
            </p:nvSpPr>
            <p:spPr>
              <a:xfrm>
                <a:off x="7978442" y="5039358"/>
                <a:ext cx="119117" cy="108291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3331" extrusionOk="0">
                    <a:moveTo>
                      <a:pt x="2094" y="0"/>
                    </a:moveTo>
                    <a:cubicBezTo>
                      <a:pt x="1167" y="0"/>
                      <a:pt x="286" y="761"/>
                      <a:pt x="143" y="1665"/>
                    </a:cubicBezTo>
                    <a:cubicBezTo>
                      <a:pt x="0" y="2594"/>
                      <a:pt x="644" y="3331"/>
                      <a:pt x="1570" y="3331"/>
                    </a:cubicBezTo>
                    <a:cubicBezTo>
                      <a:pt x="2499" y="3331"/>
                      <a:pt x="3356" y="2594"/>
                      <a:pt x="3498" y="1665"/>
                    </a:cubicBezTo>
                    <a:cubicBezTo>
                      <a:pt x="3664" y="761"/>
                      <a:pt x="3022" y="0"/>
                      <a:pt x="209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1"/>
              <p:cNvSpPr/>
              <p:nvPr/>
            </p:nvSpPr>
            <p:spPr>
              <a:xfrm>
                <a:off x="7988520" y="5388193"/>
                <a:ext cx="45644" cy="42523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08" extrusionOk="0">
                    <a:moveTo>
                      <a:pt x="809" y="0"/>
                    </a:moveTo>
                    <a:cubicBezTo>
                      <a:pt x="452" y="0"/>
                      <a:pt x="118" y="308"/>
                      <a:pt x="48" y="666"/>
                    </a:cubicBezTo>
                    <a:cubicBezTo>
                      <a:pt x="0" y="1022"/>
                      <a:pt x="238" y="1307"/>
                      <a:pt x="594" y="1307"/>
                    </a:cubicBezTo>
                    <a:cubicBezTo>
                      <a:pt x="952" y="1307"/>
                      <a:pt x="1285" y="1022"/>
                      <a:pt x="1333" y="666"/>
                    </a:cubicBezTo>
                    <a:cubicBezTo>
                      <a:pt x="1403" y="308"/>
                      <a:pt x="1142" y="0"/>
                      <a:pt x="80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1"/>
              <p:cNvSpPr/>
              <p:nvPr/>
            </p:nvSpPr>
            <p:spPr>
              <a:xfrm>
                <a:off x="7597162" y="5482538"/>
                <a:ext cx="67296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761" extrusionOk="0">
                    <a:moveTo>
                      <a:pt x="1166" y="0"/>
                    </a:moveTo>
                    <a:cubicBezTo>
                      <a:pt x="642" y="0"/>
                      <a:pt x="144" y="404"/>
                      <a:pt x="71" y="880"/>
                    </a:cubicBezTo>
                    <a:cubicBezTo>
                      <a:pt x="1" y="1355"/>
                      <a:pt x="357" y="1761"/>
                      <a:pt x="880" y="1761"/>
                    </a:cubicBezTo>
                    <a:cubicBezTo>
                      <a:pt x="1428" y="1761"/>
                      <a:pt x="1904" y="1355"/>
                      <a:pt x="1999" y="880"/>
                    </a:cubicBezTo>
                    <a:cubicBezTo>
                      <a:pt x="2070" y="404"/>
                      <a:pt x="1689" y="0"/>
                      <a:pt x="1166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1"/>
              <p:cNvSpPr/>
              <p:nvPr/>
            </p:nvSpPr>
            <p:spPr>
              <a:xfrm>
                <a:off x="8653648" y="5468623"/>
                <a:ext cx="79649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2332" extrusionOk="0">
                    <a:moveTo>
                      <a:pt x="1403" y="0"/>
                    </a:moveTo>
                    <a:cubicBezTo>
                      <a:pt x="785" y="0"/>
                      <a:pt x="214" y="523"/>
                      <a:pt x="96" y="1165"/>
                    </a:cubicBezTo>
                    <a:cubicBezTo>
                      <a:pt x="0" y="1808"/>
                      <a:pt x="429" y="2331"/>
                      <a:pt x="1047" y="2331"/>
                    </a:cubicBezTo>
                    <a:cubicBezTo>
                      <a:pt x="1666" y="2331"/>
                      <a:pt x="2237" y="1808"/>
                      <a:pt x="2355" y="1165"/>
                    </a:cubicBezTo>
                    <a:cubicBezTo>
                      <a:pt x="2450" y="523"/>
                      <a:pt x="2022" y="0"/>
                      <a:pt x="140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1"/>
              <p:cNvSpPr/>
              <p:nvPr/>
            </p:nvSpPr>
            <p:spPr>
              <a:xfrm>
                <a:off x="7126153" y="4218799"/>
                <a:ext cx="57250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61" h="1594" extrusionOk="0">
                    <a:moveTo>
                      <a:pt x="999" y="0"/>
                    </a:moveTo>
                    <a:cubicBezTo>
                      <a:pt x="571" y="0"/>
                      <a:pt x="143" y="356"/>
                      <a:pt x="73" y="809"/>
                    </a:cubicBezTo>
                    <a:cubicBezTo>
                      <a:pt x="0" y="1237"/>
                      <a:pt x="310" y="1593"/>
                      <a:pt x="761" y="1593"/>
                    </a:cubicBezTo>
                    <a:cubicBezTo>
                      <a:pt x="1190" y="1593"/>
                      <a:pt x="1618" y="1237"/>
                      <a:pt x="1690" y="809"/>
                    </a:cubicBezTo>
                    <a:cubicBezTo>
                      <a:pt x="1761" y="356"/>
                      <a:pt x="1452" y="0"/>
                      <a:pt x="99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1"/>
              <p:cNvSpPr/>
              <p:nvPr/>
            </p:nvSpPr>
            <p:spPr>
              <a:xfrm>
                <a:off x="7998533" y="4105891"/>
                <a:ext cx="56535" cy="51821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94" extrusionOk="0">
                    <a:moveTo>
                      <a:pt x="1000" y="0"/>
                    </a:moveTo>
                    <a:cubicBezTo>
                      <a:pt x="549" y="0"/>
                      <a:pt x="121" y="356"/>
                      <a:pt x="73" y="784"/>
                    </a:cubicBezTo>
                    <a:cubicBezTo>
                      <a:pt x="1" y="1237"/>
                      <a:pt x="286" y="1593"/>
                      <a:pt x="739" y="1593"/>
                    </a:cubicBezTo>
                    <a:cubicBezTo>
                      <a:pt x="1167" y="1593"/>
                      <a:pt x="1596" y="1237"/>
                      <a:pt x="1666" y="784"/>
                    </a:cubicBezTo>
                    <a:cubicBezTo>
                      <a:pt x="1738" y="356"/>
                      <a:pt x="1428" y="0"/>
                      <a:pt x="100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1"/>
              <p:cNvSpPr/>
              <p:nvPr/>
            </p:nvSpPr>
            <p:spPr>
              <a:xfrm>
                <a:off x="5599438" y="4780284"/>
                <a:ext cx="72725" cy="61086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879" extrusionOk="0">
                    <a:moveTo>
                      <a:pt x="1263" y="1"/>
                    </a:moveTo>
                    <a:cubicBezTo>
                      <a:pt x="692" y="1"/>
                      <a:pt x="168" y="429"/>
                      <a:pt x="73" y="927"/>
                    </a:cubicBezTo>
                    <a:cubicBezTo>
                      <a:pt x="1" y="1451"/>
                      <a:pt x="406" y="1879"/>
                      <a:pt x="977" y="1879"/>
                    </a:cubicBezTo>
                    <a:cubicBezTo>
                      <a:pt x="1548" y="1879"/>
                      <a:pt x="2071" y="1451"/>
                      <a:pt x="2167" y="927"/>
                    </a:cubicBezTo>
                    <a:cubicBezTo>
                      <a:pt x="2237" y="429"/>
                      <a:pt x="1856" y="1"/>
                      <a:pt x="126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1"/>
              <p:cNvSpPr/>
              <p:nvPr/>
            </p:nvSpPr>
            <p:spPr>
              <a:xfrm>
                <a:off x="3433182" y="4719164"/>
                <a:ext cx="62647" cy="61151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1881" extrusionOk="0">
                    <a:moveTo>
                      <a:pt x="1117" y="0"/>
                    </a:moveTo>
                    <a:cubicBezTo>
                      <a:pt x="619" y="0"/>
                      <a:pt x="166" y="406"/>
                      <a:pt x="71" y="929"/>
                    </a:cubicBezTo>
                    <a:cubicBezTo>
                      <a:pt x="0" y="1452"/>
                      <a:pt x="333" y="1881"/>
                      <a:pt x="809" y="1881"/>
                    </a:cubicBezTo>
                    <a:cubicBezTo>
                      <a:pt x="1285" y="1881"/>
                      <a:pt x="1761" y="1452"/>
                      <a:pt x="1831" y="929"/>
                    </a:cubicBezTo>
                    <a:cubicBezTo>
                      <a:pt x="1926" y="406"/>
                      <a:pt x="1593" y="0"/>
                      <a:pt x="111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1"/>
              <p:cNvSpPr/>
              <p:nvPr/>
            </p:nvSpPr>
            <p:spPr>
              <a:xfrm>
                <a:off x="2332579" y="4473224"/>
                <a:ext cx="67361" cy="572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61" extrusionOk="0">
                    <a:moveTo>
                      <a:pt x="1168" y="0"/>
                    </a:moveTo>
                    <a:cubicBezTo>
                      <a:pt x="644" y="0"/>
                      <a:pt x="144" y="406"/>
                      <a:pt x="73" y="881"/>
                    </a:cubicBezTo>
                    <a:cubicBezTo>
                      <a:pt x="1" y="1357"/>
                      <a:pt x="359" y="1761"/>
                      <a:pt x="882" y="1761"/>
                    </a:cubicBezTo>
                    <a:cubicBezTo>
                      <a:pt x="1428" y="1761"/>
                      <a:pt x="1904" y="1357"/>
                      <a:pt x="1999" y="881"/>
                    </a:cubicBezTo>
                    <a:cubicBezTo>
                      <a:pt x="2072" y="406"/>
                      <a:pt x="1691" y="0"/>
                      <a:pt x="116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1"/>
              <p:cNvSpPr/>
              <p:nvPr/>
            </p:nvSpPr>
            <p:spPr>
              <a:xfrm>
                <a:off x="1708480" y="4515780"/>
                <a:ext cx="44896" cy="37907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1166" extrusionOk="0">
                    <a:moveTo>
                      <a:pt x="785" y="1"/>
                    </a:moveTo>
                    <a:cubicBezTo>
                      <a:pt x="429" y="1"/>
                      <a:pt x="96" y="261"/>
                      <a:pt x="48" y="594"/>
                    </a:cubicBezTo>
                    <a:cubicBezTo>
                      <a:pt x="1" y="905"/>
                      <a:pt x="239" y="1165"/>
                      <a:pt x="594" y="1165"/>
                    </a:cubicBezTo>
                    <a:cubicBezTo>
                      <a:pt x="952" y="1165"/>
                      <a:pt x="1285" y="905"/>
                      <a:pt x="1333" y="594"/>
                    </a:cubicBezTo>
                    <a:cubicBezTo>
                      <a:pt x="1380" y="261"/>
                      <a:pt x="1143" y="1"/>
                      <a:pt x="78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1"/>
              <p:cNvSpPr/>
              <p:nvPr/>
            </p:nvSpPr>
            <p:spPr>
              <a:xfrm>
                <a:off x="586258" y="4275237"/>
                <a:ext cx="89728" cy="75813"/>
              </a:xfrm>
              <a:custGeom>
                <a:avLst/>
                <a:gdLst/>
                <a:ahLst/>
                <a:cxnLst/>
                <a:rect l="l" t="t" r="r" b="b"/>
                <a:pathLst>
                  <a:path w="2760" h="2332" extrusionOk="0">
                    <a:moveTo>
                      <a:pt x="1570" y="0"/>
                    </a:moveTo>
                    <a:cubicBezTo>
                      <a:pt x="857" y="0"/>
                      <a:pt x="190" y="523"/>
                      <a:pt x="95" y="1167"/>
                    </a:cubicBezTo>
                    <a:cubicBezTo>
                      <a:pt x="0" y="1808"/>
                      <a:pt x="501" y="2331"/>
                      <a:pt x="1190" y="2331"/>
                    </a:cubicBezTo>
                    <a:cubicBezTo>
                      <a:pt x="1903" y="2331"/>
                      <a:pt x="2569" y="1808"/>
                      <a:pt x="2665" y="1167"/>
                    </a:cubicBezTo>
                    <a:cubicBezTo>
                      <a:pt x="2760" y="523"/>
                      <a:pt x="2284" y="0"/>
                      <a:pt x="1570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1"/>
              <p:cNvSpPr/>
              <p:nvPr/>
            </p:nvSpPr>
            <p:spPr>
              <a:xfrm>
                <a:off x="157025" y="4803496"/>
                <a:ext cx="51106" cy="4717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451" extrusionOk="0">
                    <a:moveTo>
                      <a:pt x="905" y="0"/>
                    </a:moveTo>
                    <a:cubicBezTo>
                      <a:pt x="500" y="0"/>
                      <a:pt x="119" y="333"/>
                      <a:pt x="71" y="737"/>
                    </a:cubicBezTo>
                    <a:cubicBezTo>
                      <a:pt x="1" y="1142"/>
                      <a:pt x="262" y="1450"/>
                      <a:pt x="667" y="1450"/>
                    </a:cubicBezTo>
                    <a:cubicBezTo>
                      <a:pt x="1071" y="1450"/>
                      <a:pt x="1451" y="1142"/>
                      <a:pt x="1499" y="737"/>
                    </a:cubicBezTo>
                    <a:cubicBezTo>
                      <a:pt x="1571" y="333"/>
                      <a:pt x="1308" y="0"/>
                      <a:pt x="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1"/>
              <p:cNvSpPr/>
              <p:nvPr/>
            </p:nvSpPr>
            <p:spPr>
              <a:xfrm>
                <a:off x="5250115" y="4665035"/>
                <a:ext cx="138850" cy="92328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840" extrusionOk="0">
                    <a:moveTo>
                      <a:pt x="2412" y="0"/>
                    </a:moveTo>
                    <a:cubicBezTo>
                      <a:pt x="1119" y="0"/>
                      <a:pt x="1" y="1972"/>
                      <a:pt x="707" y="2642"/>
                    </a:cubicBezTo>
                    <a:cubicBezTo>
                      <a:pt x="852" y="2779"/>
                      <a:pt x="1048" y="2840"/>
                      <a:pt x="1269" y="2840"/>
                    </a:cubicBezTo>
                    <a:cubicBezTo>
                      <a:pt x="2421" y="2840"/>
                      <a:pt x="4270" y="1204"/>
                      <a:pt x="3371" y="405"/>
                    </a:cubicBezTo>
                    <a:cubicBezTo>
                      <a:pt x="3057" y="119"/>
                      <a:pt x="2729" y="0"/>
                      <a:pt x="241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1"/>
              <p:cNvSpPr/>
              <p:nvPr/>
            </p:nvSpPr>
            <p:spPr>
              <a:xfrm>
                <a:off x="6150942" y="4164702"/>
                <a:ext cx="132056" cy="100879"/>
              </a:xfrm>
              <a:custGeom>
                <a:avLst/>
                <a:gdLst/>
                <a:ahLst/>
                <a:cxnLst/>
                <a:rect l="l" t="t" r="r" b="b"/>
                <a:pathLst>
                  <a:path w="4062" h="3103" extrusionOk="0">
                    <a:moveTo>
                      <a:pt x="2157" y="0"/>
                    </a:moveTo>
                    <a:cubicBezTo>
                      <a:pt x="683" y="0"/>
                      <a:pt x="1" y="2524"/>
                      <a:pt x="951" y="3019"/>
                    </a:cubicBezTo>
                    <a:cubicBezTo>
                      <a:pt x="1056" y="3076"/>
                      <a:pt x="1170" y="3102"/>
                      <a:pt x="1290" y="3102"/>
                    </a:cubicBezTo>
                    <a:cubicBezTo>
                      <a:pt x="2423" y="3102"/>
                      <a:pt x="4061" y="770"/>
                      <a:pt x="2877" y="189"/>
                    </a:cubicBezTo>
                    <a:cubicBezTo>
                      <a:pt x="2621" y="58"/>
                      <a:pt x="2380" y="0"/>
                      <a:pt x="215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1"/>
              <p:cNvSpPr/>
              <p:nvPr/>
            </p:nvSpPr>
            <p:spPr>
              <a:xfrm>
                <a:off x="7314582" y="3692653"/>
                <a:ext cx="135567" cy="97855"/>
              </a:xfrm>
              <a:custGeom>
                <a:avLst/>
                <a:gdLst/>
                <a:ahLst/>
                <a:cxnLst/>
                <a:rect l="l" t="t" r="r" b="b"/>
                <a:pathLst>
                  <a:path w="4170" h="3010" extrusionOk="0">
                    <a:moveTo>
                      <a:pt x="2274" y="0"/>
                    </a:moveTo>
                    <a:cubicBezTo>
                      <a:pt x="881" y="0"/>
                      <a:pt x="1" y="2305"/>
                      <a:pt x="842" y="2885"/>
                    </a:cubicBezTo>
                    <a:cubicBezTo>
                      <a:pt x="966" y="2971"/>
                      <a:pt x="1110" y="3010"/>
                      <a:pt x="1266" y="3010"/>
                    </a:cubicBezTo>
                    <a:cubicBezTo>
                      <a:pt x="2403" y="3010"/>
                      <a:pt x="4169" y="959"/>
                      <a:pt x="3102" y="268"/>
                    </a:cubicBezTo>
                    <a:cubicBezTo>
                      <a:pt x="2813" y="81"/>
                      <a:pt x="2535" y="0"/>
                      <a:pt x="227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1"/>
              <p:cNvSpPr/>
              <p:nvPr/>
            </p:nvSpPr>
            <p:spPr>
              <a:xfrm>
                <a:off x="8182151" y="3760014"/>
                <a:ext cx="130235" cy="76073"/>
              </a:xfrm>
              <a:custGeom>
                <a:avLst/>
                <a:gdLst/>
                <a:ahLst/>
                <a:cxnLst/>
                <a:rect l="l" t="t" r="r" b="b"/>
                <a:pathLst>
                  <a:path w="4006" h="2340" extrusionOk="0">
                    <a:moveTo>
                      <a:pt x="2372" y="1"/>
                    </a:moveTo>
                    <a:cubicBezTo>
                      <a:pt x="1271" y="1"/>
                      <a:pt x="1" y="986"/>
                      <a:pt x="253" y="1742"/>
                    </a:cubicBezTo>
                    <a:cubicBezTo>
                      <a:pt x="383" y="2157"/>
                      <a:pt x="937" y="2340"/>
                      <a:pt x="1568" y="2340"/>
                    </a:cubicBezTo>
                    <a:cubicBezTo>
                      <a:pt x="2671" y="2340"/>
                      <a:pt x="4006" y="1781"/>
                      <a:pt x="3703" y="933"/>
                    </a:cubicBezTo>
                    <a:cubicBezTo>
                      <a:pt x="3453" y="258"/>
                      <a:pt x="2935" y="1"/>
                      <a:pt x="237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1"/>
              <p:cNvSpPr/>
              <p:nvPr/>
            </p:nvSpPr>
            <p:spPr>
              <a:xfrm>
                <a:off x="5974119" y="4359406"/>
                <a:ext cx="112842" cy="83388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2565" extrusionOk="0">
                    <a:moveTo>
                      <a:pt x="1875" y="1"/>
                    </a:moveTo>
                    <a:cubicBezTo>
                      <a:pt x="670" y="1"/>
                      <a:pt x="0" y="2011"/>
                      <a:pt x="751" y="2479"/>
                    </a:cubicBezTo>
                    <a:cubicBezTo>
                      <a:pt x="846" y="2538"/>
                      <a:pt x="953" y="2564"/>
                      <a:pt x="1067" y="2564"/>
                    </a:cubicBezTo>
                    <a:cubicBezTo>
                      <a:pt x="2016" y="2564"/>
                      <a:pt x="3471" y="725"/>
                      <a:pt x="2536" y="195"/>
                    </a:cubicBezTo>
                    <a:cubicBezTo>
                      <a:pt x="2303" y="60"/>
                      <a:pt x="2081" y="1"/>
                      <a:pt x="187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1"/>
              <p:cNvSpPr/>
              <p:nvPr/>
            </p:nvSpPr>
            <p:spPr>
              <a:xfrm>
                <a:off x="6844094" y="3891778"/>
                <a:ext cx="112127" cy="8312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2557" extrusionOk="0">
                    <a:moveTo>
                      <a:pt x="1869" y="0"/>
                    </a:moveTo>
                    <a:cubicBezTo>
                      <a:pt x="661" y="0"/>
                      <a:pt x="0" y="2021"/>
                      <a:pt x="755" y="2470"/>
                    </a:cubicBezTo>
                    <a:cubicBezTo>
                      <a:pt x="851" y="2529"/>
                      <a:pt x="958" y="2556"/>
                      <a:pt x="1073" y="2556"/>
                    </a:cubicBezTo>
                    <a:cubicBezTo>
                      <a:pt x="2018" y="2556"/>
                      <a:pt x="3449" y="737"/>
                      <a:pt x="2516" y="186"/>
                    </a:cubicBezTo>
                    <a:cubicBezTo>
                      <a:pt x="2288" y="57"/>
                      <a:pt x="2071" y="0"/>
                      <a:pt x="1869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1"/>
              <p:cNvSpPr/>
              <p:nvPr/>
            </p:nvSpPr>
            <p:spPr>
              <a:xfrm>
                <a:off x="7902530" y="3693823"/>
                <a:ext cx="111217" cy="64630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988" extrusionOk="0">
                    <a:moveTo>
                      <a:pt x="2034" y="0"/>
                    </a:moveTo>
                    <a:cubicBezTo>
                      <a:pt x="1091" y="0"/>
                      <a:pt x="1" y="897"/>
                      <a:pt x="242" y="1542"/>
                    </a:cubicBezTo>
                    <a:cubicBezTo>
                      <a:pt x="362" y="1853"/>
                      <a:pt x="776" y="1987"/>
                      <a:pt x="1257" y="1987"/>
                    </a:cubicBezTo>
                    <a:cubicBezTo>
                      <a:pt x="2209" y="1987"/>
                      <a:pt x="3421" y="1460"/>
                      <a:pt x="3121" y="733"/>
                    </a:cubicBezTo>
                    <a:cubicBezTo>
                      <a:pt x="2899" y="203"/>
                      <a:pt x="2483" y="0"/>
                      <a:pt x="203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1"/>
              <p:cNvSpPr/>
              <p:nvPr/>
            </p:nvSpPr>
            <p:spPr>
              <a:xfrm>
                <a:off x="5549502" y="4625470"/>
                <a:ext cx="75196" cy="52016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600" extrusionOk="0">
                    <a:moveTo>
                      <a:pt x="1224" y="0"/>
                    </a:moveTo>
                    <a:cubicBezTo>
                      <a:pt x="580" y="0"/>
                      <a:pt x="1" y="788"/>
                      <a:pt x="347" y="1337"/>
                    </a:cubicBezTo>
                    <a:cubicBezTo>
                      <a:pt x="467" y="1523"/>
                      <a:pt x="644" y="1599"/>
                      <a:pt x="837" y="1599"/>
                    </a:cubicBezTo>
                    <a:cubicBezTo>
                      <a:pt x="1484" y="1599"/>
                      <a:pt x="2313" y="737"/>
                      <a:pt x="1799" y="243"/>
                    </a:cubicBezTo>
                    <a:cubicBezTo>
                      <a:pt x="1618" y="72"/>
                      <a:pt x="1418" y="0"/>
                      <a:pt x="122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1"/>
              <p:cNvSpPr/>
              <p:nvPr/>
            </p:nvSpPr>
            <p:spPr>
              <a:xfrm>
                <a:off x="6019926" y="4042918"/>
                <a:ext cx="75098" cy="52244"/>
              </a:xfrm>
              <a:custGeom>
                <a:avLst/>
                <a:gdLst/>
                <a:ahLst/>
                <a:cxnLst/>
                <a:rect l="l" t="t" r="r" b="b"/>
                <a:pathLst>
                  <a:path w="2310" h="1607" extrusionOk="0">
                    <a:moveTo>
                      <a:pt x="1206" y="1"/>
                    </a:moveTo>
                    <a:cubicBezTo>
                      <a:pt x="551" y="1"/>
                      <a:pt x="0" y="828"/>
                      <a:pt x="389" y="1366"/>
                    </a:cubicBezTo>
                    <a:cubicBezTo>
                      <a:pt x="513" y="1536"/>
                      <a:pt x="680" y="1607"/>
                      <a:pt x="860" y="1607"/>
                    </a:cubicBezTo>
                    <a:cubicBezTo>
                      <a:pt x="1508" y="1607"/>
                      <a:pt x="2310" y="689"/>
                      <a:pt x="1769" y="224"/>
                    </a:cubicBezTo>
                    <a:cubicBezTo>
                      <a:pt x="1585" y="67"/>
                      <a:pt x="1392" y="1"/>
                      <a:pt x="12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1"/>
              <p:cNvSpPr/>
              <p:nvPr/>
            </p:nvSpPr>
            <p:spPr>
              <a:xfrm>
                <a:off x="5173814" y="4602713"/>
                <a:ext cx="66060" cy="48147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481" extrusionOk="0">
                    <a:moveTo>
                      <a:pt x="1047" y="0"/>
                    </a:moveTo>
                    <a:cubicBezTo>
                      <a:pt x="399" y="0"/>
                      <a:pt x="0" y="926"/>
                      <a:pt x="461" y="1346"/>
                    </a:cubicBezTo>
                    <a:cubicBezTo>
                      <a:pt x="567" y="1440"/>
                      <a:pt x="684" y="1481"/>
                      <a:pt x="803" y="1481"/>
                    </a:cubicBezTo>
                    <a:cubicBezTo>
                      <a:pt x="1401" y="1481"/>
                      <a:pt x="2032" y="447"/>
                      <a:pt x="1436" y="109"/>
                    </a:cubicBezTo>
                    <a:cubicBezTo>
                      <a:pt x="1300" y="33"/>
                      <a:pt x="1169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1"/>
              <p:cNvSpPr/>
              <p:nvPr/>
            </p:nvSpPr>
            <p:spPr>
              <a:xfrm>
                <a:off x="6282479" y="3991129"/>
                <a:ext cx="66028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2031" h="1439" extrusionOk="0">
                    <a:moveTo>
                      <a:pt x="1060" y="1"/>
                    </a:moveTo>
                    <a:cubicBezTo>
                      <a:pt x="478" y="1"/>
                      <a:pt x="1" y="773"/>
                      <a:pt x="378" y="1246"/>
                    </a:cubicBezTo>
                    <a:cubicBezTo>
                      <a:pt x="485" y="1382"/>
                      <a:pt x="622" y="1439"/>
                      <a:pt x="768" y="1439"/>
                    </a:cubicBezTo>
                    <a:cubicBezTo>
                      <a:pt x="1336" y="1439"/>
                      <a:pt x="2031" y="573"/>
                      <a:pt x="1520" y="175"/>
                    </a:cubicBezTo>
                    <a:cubicBezTo>
                      <a:pt x="1368" y="53"/>
                      <a:pt x="1211" y="1"/>
                      <a:pt x="106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1"/>
              <p:cNvSpPr/>
              <p:nvPr/>
            </p:nvSpPr>
            <p:spPr>
              <a:xfrm>
                <a:off x="7334056" y="3548340"/>
                <a:ext cx="66288" cy="46392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1427" extrusionOk="0">
                    <a:moveTo>
                      <a:pt x="1079" y="1"/>
                    </a:moveTo>
                    <a:cubicBezTo>
                      <a:pt x="491" y="1"/>
                      <a:pt x="1" y="778"/>
                      <a:pt x="361" y="1234"/>
                    </a:cubicBezTo>
                    <a:cubicBezTo>
                      <a:pt x="473" y="1370"/>
                      <a:pt x="614" y="1427"/>
                      <a:pt x="763" y="1427"/>
                    </a:cubicBezTo>
                    <a:cubicBezTo>
                      <a:pt x="1344" y="1427"/>
                      <a:pt x="2039" y="561"/>
                      <a:pt x="1528" y="164"/>
                    </a:cubicBezTo>
                    <a:cubicBezTo>
                      <a:pt x="1380" y="50"/>
                      <a:pt x="1227" y="1"/>
                      <a:pt x="107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1"/>
              <p:cNvSpPr/>
              <p:nvPr/>
            </p:nvSpPr>
            <p:spPr>
              <a:xfrm>
                <a:off x="8357349" y="3637710"/>
                <a:ext cx="66125" cy="46359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26" extrusionOk="0">
                    <a:moveTo>
                      <a:pt x="1054" y="0"/>
                    </a:moveTo>
                    <a:cubicBezTo>
                      <a:pt x="466" y="0"/>
                      <a:pt x="0" y="769"/>
                      <a:pt x="360" y="1222"/>
                    </a:cubicBezTo>
                    <a:cubicBezTo>
                      <a:pt x="469" y="1366"/>
                      <a:pt x="612" y="1426"/>
                      <a:pt x="763" y="1426"/>
                    </a:cubicBezTo>
                    <a:cubicBezTo>
                      <a:pt x="1336" y="1426"/>
                      <a:pt x="2033" y="569"/>
                      <a:pt x="1525" y="175"/>
                    </a:cubicBezTo>
                    <a:cubicBezTo>
                      <a:pt x="1368" y="52"/>
                      <a:pt x="1206" y="0"/>
                      <a:pt x="1054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1"/>
              <p:cNvSpPr/>
              <p:nvPr/>
            </p:nvSpPr>
            <p:spPr>
              <a:xfrm>
                <a:off x="6178804" y="4361389"/>
                <a:ext cx="50065" cy="34948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075" extrusionOk="0">
                    <a:moveTo>
                      <a:pt x="806" y="1"/>
                    </a:moveTo>
                    <a:cubicBezTo>
                      <a:pt x="360" y="1"/>
                      <a:pt x="1" y="579"/>
                      <a:pt x="285" y="918"/>
                    </a:cubicBezTo>
                    <a:cubicBezTo>
                      <a:pt x="370" y="1029"/>
                      <a:pt x="479" y="1075"/>
                      <a:pt x="595" y="1075"/>
                    </a:cubicBezTo>
                    <a:cubicBezTo>
                      <a:pt x="1026" y="1075"/>
                      <a:pt x="1539" y="435"/>
                      <a:pt x="1164" y="134"/>
                    </a:cubicBezTo>
                    <a:cubicBezTo>
                      <a:pt x="1045" y="40"/>
                      <a:pt x="923" y="1"/>
                      <a:pt x="8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1"/>
              <p:cNvSpPr/>
              <p:nvPr/>
            </p:nvSpPr>
            <p:spPr>
              <a:xfrm>
                <a:off x="6683851" y="4072925"/>
                <a:ext cx="50130" cy="34883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073" extrusionOk="0">
                    <a:moveTo>
                      <a:pt x="808" y="0"/>
                    </a:moveTo>
                    <a:cubicBezTo>
                      <a:pt x="361" y="0"/>
                      <a:pt x="1" y="579"/>
                      <a:pt x="283" y="919"/>
                    </a:cubicBezTo>
                    <a:cubicBezTo>
                      <a:pt x="367" y="1028"/>
                      <a:pt x="475" y="1073"/>
                      <a:pt x="589" y="1073"/>
                    </a:cubicBezTo>
                    <a:cubicBezTo>
                      <a:pt x="1022" y="1073"/>
                      <a:pt x="1541" y="416"/>
                      <a:pt x="1164" y="133"/>
                    </a:cubicBezTo>
                    <a:cubicBezTo>
                      <a:pt x="1046" y="40"/>
                      <a:pt x="924" y="0"/>
                      <a:pt x="80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1"/>
              <p:cNvSpPr/>
              <p:nvPr/>
            </p:nvSpPr>
            <p:spPr>
              <a:xfrm>
                <a:off x="7217507" y="3827765"/>
                <a:ext cx="50163" cy="35338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087" extrusionOk="0">
                    <a:moveTo>
                      <a:pt x="807" y="0"/>
                    </a:moveTo>
                    <a:cubicBezTo>
                      <a:pt x="361" y="0"/>
                      <a:pt x="1" y="583"/>
                      <a:pt x="283" y="943"/>
                    </a:cubicBezTo>
                    <a:cubicBezTo>
                      <a:pt x="365" y="1044"/>
                      <a:pt x="471" y="1086"/>
                      <a:pt x="582" y="1086"/>
                    </a:cubicBezTo>
                    <a:cubicBezTo>
                      <a:pt x="1016" y="1086"/>
                      <a:pt x="1543" y="437"/>
                      <a:pt x="1164" y="134"/>
                    </a:cubicBezTo>
                    <a:cubicBezTo>
                      <a:pt x="1046" y="40"/>
                      <a:pt x="924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1"/>
              <p:cNvSpPr/>
              <p:nvPr/>
            </p:nvSpPr>
            <p:spPr>
              <a:xfrm>
                <a:off x="8380724" y="3851725"/>
                <a:ext cx="50033" cy="34981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076" extrusionOk="0">
                    <a:moveTo>
                      <a:pt x="807" y="0"/>
                    </a:moveTo>
                    <a:cubicBezTo>
                      <a:pt x="361" y="0"/>
                      <a:pt x="0" y="580"/>
                      <a:pt x="282" y="919"/>
                    </a:cubicBezTo>
                    <a:cubicBezTo>
                      <a:pt x="368" y="1030"/>
                      <a:pt x="477" y="1075"/>
                      <a:pt x="593" y="1075"/>
                    </a:cubicBezTo>
                    <a:cubicBezTo>
                      <a:pt x="1025" y="1075"/>
                      <a:pt x="1539" y="434"/>
                      <a:pt x="1163" y="133"/>
                    </a:cubicBezTo>
                    <a:cubicBezTo>
                      <a:pt x="1045" y="40"/>
                      <a:pt x="923" y="0"/>
                      <a:pt x="80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0" name="Google Shape;430;p11"/>
          <p:cNvSpPr/>
          <p:nvPr/>
        </p:nvSpPr>
        <p:spPr>
          <a:xfrm>
            <a:off x="7256725" y="-268962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1"/>
          <p:cNvSpPr/>
          <p:nvPr/>
        </p:nvSpPr>
        <p:spPr>
          <a:xfrm rot="6476213">
            <a:off x="6099652" y="4678266"/>
            <a:ext cx="558054" cy="64114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11"/>
          <p:cNvSpPr/>
          <p:nvPr/>
        </p:nvSpPr>
        <p:spPr>
          <a:xfrm rot="-8479708">
            <a:off x="-340080" y="2284865"/>
            <a:ext cx="755019" cy="77946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11"/>
          <p:cNvSpPr/>
          <p:nvPr/>
        </p:nvSpPr>
        <p:spPr>
          <a:xfrm rot="7395545">
            <a:off x="7890644" y="-486376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13"/>
          <p:cNvSpPr txBox="1">
            <a:spLocks noGrp="1"/>
          </p:cNvSpPr>
          <p:nvPr>
            <p:ph type="subTitle" idx="1"/>
          </p:nvPr>
        </p:nvSpPr>
        <p:spPr>
          <a:xfrm>
            <a:off x="1780225" y="1601083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13"/>
          <p:cNvSpPr txBox="1">
            <a:spLocks noGrp="1"/>
          </p:cNvSpPr>
          <p:nvPr>
            <p:ph type="subTitle" idx="2"/>
          </p:nvPr>
        </p:nvSpPr>
        <p:spPr>
          <a:xfrm>
            <a:off x="1780221" y="2739675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13"/>
          <p:cNvSpPr txBox="1">
            <a:spLocks noGrp="1"/>
          </p:cNvSpPr>
          <p:nvPr>
            <p:ph type="subTitle" idx="3"/>
          </p:nvPr>
        </p:nvSpPr>
        <p:spPr>
          <a:xfrm>
            <a:off x="5792975" y="1602033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13"/>
          <p:cNvSpPr txBox="1">
            <a:spLocks noGrp="1"/>
          </p:cNvSpPr>
          <p:nvPr>
            <p:ph type="subTitle" idx="4"/>
          </p:nvPr>
        </p:nvSpPr>
        <p:spPr>
          <a:xfrm>
            <a:off x="5792971" y="2739600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13"/>
          <p:cNvSpPr txBox="1">
            <a:spLocks noGrp="1"/>
          </p:cNvSpPr>
          <p:nvPr>
            <p:ph type="subTitle" idx="5"/>
          </p:nvPr>
        </p:nvSpPr>
        <p:spPr>
          <a:xfrm>
            <a:off x="1780224" y="3876050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13"/>
          <p:cNvSpPr txBox="1">
            <a:spLocks noGrp="1"/>
          </p:cNvSpPr>
          <p:nvPr>
            <p:ph type="subTitle" idx="6"/>
          </p:nvPr>
        </p:nvSpPr>
        <p:spPr>
          <a:xfrm>
            <a:off x="5792974" y="3875975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13"/>
          <p:cNvSpPr txBox="1">
            <a:spLocks noGrp="1"/>
          </p:cNvSpPr>
          <p:nvPr>
            <p:ph type="title" idx="7" hasCustomPrompt="1"/>
          </p:nvPr>
        </p:nvSpPr>
        <p:spPr>
          <a:xfrm>
            <a:off x="1045527" y="12538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4" name="Google Shape;444;p13"/>
          <p:cNvSpPr txBox="1">
            <a:spLocks noGrp="1"/>
          </p:cNvSpPr>
          <p:nvPr>
            <p:ph type="title" idx="8" hasCustomPrompt="1"/>
          </p:nvPr>
        </p:nvSpPr>
        <p:spPr>
          <a:xfrm>
            <a:off x="5058277" y="12548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5" name="Google Shape;445;p13"/>
          <p:cNvSpPr txBox="1">
            <a:spLocks noGrp="1"/>
          </p:cNvSpPr>
          <p:nvPr>
            <p:ph type="title" idx="9" hasCustomPrompt="1"/>
          </p:nvPr>
        </p:nvSpPr>
        <p:spPr>
          <a:xfrm>
            <a:off x="1045527" y="239632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6" name="Google Shape;446;p13"/>
          <p:cNvSpPr txBox="1">
            <a:spLocks noGrp="1"/>
          </p:cNvSpPr>
          <p:nvPr>
            <p:ph type="title" idx="13" hasCustomPrompt="1"/>
          </p:nvPr>
        </p:nvSpPr>
        <p:spPr>
          <a:xfrm>
            <a:off x="5058277" y="2396304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7" name="Google Shape;447;p13"/>
          <p:cNvSpPr txBox="1">
            <a:spLocks noGrp="1"/>
          </p:cNvSpPr>
          <p:nvPr>
            <p:ph type="title" idx="14" hasCustomPrompt="1"/>
          </p:nvPr>
        </p:nvSpPr>
        <p:spPr>
          <a:xfrm>
            <a:off x="1045527" y="3533808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8" name="Google Shape;448;p13"/>
          <p:cNvSpPr txBox="1">
            <a:spLocks noGrp="1"/>
          </p:cNvSpPr>
          <p:nvPr>
            <p:ph type="title" idx="15" hasCustomPrompt="1"/>
          </p:nvPr>
        </p:nvSpPr>
        <p:spPr>
          <a:xfrm>
            <a:off x="5058277" y="35337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9" name="Google Shape;449;p13"/>
          <p:cNvSpPr txBox="1">
            <a:spLocks noGrp="1"/>
          </p:cNvSpPr>
          <p:nvPr>
            <p:ph type="subTitle" idx="16"/>
          </p:nvPr>
        </p:nvSpPr>
        <p:spPr>
          <a:xfrm>
            <a:off x="1780225" y="1253800"/>
            <a:ext cx="23055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subTitle" idx="17"/>
          </p:nvPr>
        </p:nvSpPr>
        <p:spPr>
          <a:xfrm>
            <a:off x="1780225" y="23975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18"/>
          </p:nvPr>
        </p:nvSpPr>
        <p:spPr>
          <a:xfrm>
            <a:off x="1780225" y="35339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subTitle" idx="19"/>
          </p:nvPr>
        </p:nvSpPr>
        <p:spPr>
          <a:xfrm>
            <a:off x="5792975" y="1254825"/>
            <a:ext cx="23055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subTitle" idx="20"/>
          </p:nvPr>
        </p:nvSpPr>
        <p:spPr>
          <a:xfrm>
            <a:off x="5792975" y="23975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4" name="Google Shape;454;p13"/>
          <p:cNvSpPr txBox="1">
            <a:spLocks noGrp="1"/>
          </p:cNvSpPr>
          <p:nvPr>
            <p:ph type="subTitle" idx="21"/>
          </p:nvPr>
        </p:nvSpPr>
        <p:spPr>
          <a:xfrm>
            <a:off x="5792975" y="35339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5" name="Google Shape;455;p13"/>
          <p:cNvSpPr/>
          <p:nvPr/>
        </p:nvSpPr>
        <p:spPr>
          <a:xfrm>
            <a:off x="-451275" y="1017725"/>
            <a:ext cx="932325" cy="434475"/>
          </a:xfrm>
          <a:custGeom>
            <a:avLst/>
            <a:gdLst/>
            <a:ahLst/>
            <a:cxnLst/>
            <a:rect l="l" t="t" r="r" b="b"/>
            <a:pathLst>
              <a:path w="37293" h="17379" extrusionOk="0">
                <a:moveTo>
                  <a:pt x="18980" y="0"/>
                </a:moveTo>
                <a:cubicBezTo>
                  <a:pt x="18198" y="0"/>
                  <a:pt x="17412" y="67"/>
                  <a:pt x="16629" y="208"/>
                </a:cubicBezTo>
                <a:cubicBezTo>
                  <a:pt x="10183" y="1375"/>
                  <a:pt x="1" y="11294"/>
                  <a:pt x="3617" y="14840"/>
                </a:cubicBezTo>
                <a:cubicBezTo>
                  <a:pt x="5301" y="16501"/>
                  <a:pt x="10650" y="17379"/>
                  <a:pt x="16382" y="17379"/>
                </a:cubicBezTo>
                <a:cubicBezTo>
                  <a:pt x="22877" y="17379"/>
                  <a:pt x="29864" y="16252"/>
                  <a:pt x="32568" y="13864"/>
                </a:cubicBezTo>
                <a:cubicBezTo>
                  <a:pt x="37293" y="9733"/>
                  <a:pt x="28440" y="0"/>
                  <a:pt x="18980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3"/>
          <p:cNvSpPr/>
          <p:nvPr/>
        </p:nvSpPr>
        <p:spPr>
          <a:xfrm>
            <a:off x="7341925" y="-185075"/>
            <a:ext cx="380650" cy="39300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3"/>
          <p:cNvSpPr/>
          <p:nvPr/>
        </p:nvSpPr>
        <p:spPr>
          <a:xfrm rot="-1189645" flipH="1">
            <a:off x="8681885" y="3355148"/>
            <a:ext cx="801327" cy="505339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Google Shape;458;p13"/>
          <p:cNvGrpSpPr/>
          <p:nvPr/>
        </p:nvGrpSpPr>
        <p:grpSpPr>
          <a:xfrm flipH="1">
            <a:off x="0" y="4488950"/>
            <a:ext cx="9144213" cy="1221279"/>
            <a:chOff x="0" y="4488950"/>
            <a:chExt cx="9144213" cy="1221279"/>
          </a:xfrm>
        </p:grpSpPr>
        <p:sp>
          <p:nvSpPr>
            <p:cNvPr id="459" name="Google Shape;459;p13"/>
            <p:cNvSpPr/>
            <p:nvPr/>
          </p:nvSpPr>
          <p:spPr>
            <a:xfrm>
              <a:off x="0" y="4500375"/>
              <a:ext cx="9144213" cy="1209853"/>
            </a:xfrm>
            <a:custGeom>
              <a:avLst/>
              <a:gdLst/>
              <a:ahLst/>
              <a:cxnLst/>
              <a:rect l="l" t="t" r="r" b="b"/>
              <a:pathLst>
                <a:path w="285712" h="37802" extrusionOk="0">
                  <a:moveTo>
                    <a:pt x="0" y="1"/>
                  </a:moveTo>
                  <a:lnTo>
                    <a:pt x="0" y="37801"/>
                  </a:lnTo>
                  <a:lnTo>
                    <a:pt x="285712" y="37801"/>
                  </a:lnTo>
                  <a:lnTo>
                    <a:pt x="285712" y="1"/>
                  </a:lnTo>
                  <a:cubicBezTo>
                    <a:pt x="266072" y="2500"/>
                    <a:pt x="248197" y="3228"/>
                    <a:pt x="231270" y="3228"/>
                  </a:cubicBezTo>
                  <a:cubicBezTo>
                    <a:pt x="207624" y="3228"/>
                    <a:pt x="185830" y="1807"/>
                    <a:pt x="163663" y="1807"/>
                  </a:cubicBezTo>
                  <a:cubicBezTo>
                    <a:pt x="155167" y="1807"/>
                    <a:pt x="146615" y="2015"/>
                    <a:pt x="137884" y="2593"/>
                  </a:cubicBezTo>
                  <a:cubicBezTo>
                    <a:pt x="120097" y="3774"/>
                    <a:pt x="103355" y="4263"/>
                    <a:pt x="87439" y="4263"/>
                  </a:cubicBezTo>
                  <a:cubicBezTo>
                    <a:pt x="55566" y="4263"/>
                    <a:pt x="27005" y="2301"/>
                    <a:pt x="0" y="1"/>
                  </a:cubicBezTo>
                  <a:close/>
                </a:path>
              </a:pathLst>
            </a:custGeom>
            <a:solidFill>
              <a:srgbClr val="AAE4E9">
                <a:alpha val="263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3"/>
            <p:cNvSpPr/>
            <p:nvPr/>
          </p:nvSpPr>
          <p:spPr>
            <a:xfrm>
              <a:off x="0" y="4488950"/>
              <a:ext cx="9144213" cy="308816"/>
            </a:xfrm>
            <a:custGeom>
              <a:avLst/>
              <a:gdLst/>
              <a:ahLst/>
              <a:cxnLst/>
              <a:rect l="l" t="t" r="r" b="b"/>
              <a:pathLst>
                <a:path w="285712" h="9649" extrusionOk="0">
                  <a:moveTo>
                    <a:pt x="0" y="0"/>
                  </a:moveTo>
                  <a:lnTo>
                    <a:pt x="0" y="7565"/>
                  </a:lnTo>
                  <a:cubicBezTo>
                    <a:pt x="10358" y="8379"/>
                    <a:pt x="20926" y="8723"/>
                    <a:pt x="31812" y="8723"/>
                  </a:cubicBezTo>
                  <a:cubicBezTo>
                    <a:pt x="63578" y="8723"/>
                    <a:pt x="98042" y="5792"/>
                    <a:pt x="137836" y="3045"/>
                  </a:cubicBezTo>
                  <a:cubicBezTo>
                    <a:pt x="142809" y="2703"/>
                    <a:pt x="147725" y="2554"/>
                    <a:pt x="152607" y="2554"/>
                  </a:cubicBezTo>
                  <a:cubicBezTo>
                    <a:pt x="186263" y="2554"/>
                    <a:pt x="218283" y="9648"/>
                    <a:pt x="255650" y="9648"/>
                  </a:cubicBezTo>
                  <a:cubicBezTo>
                    <a:pt x="265276" y="9648"/>
                    <a:pt x="275257" y="9178"/>
                    <a:pt x="285712" y="7993"/>
                  </a:cubicBezTo>
                  <a:lnTo>
                    <a:pt x="285712" y="0"/>
                  </a:lnTo>
                  <a:cubicBezTo>
                    <a:pt x="266104" y="2487"/>
                    <a:pt x="248215" y="3212"/>
                    <a:pt x="231258" y="3212"/>
                  </a:cubicBezTo>
                  <a:cubicBezTo>
                    <a:pt x="207564" y="3212"/>
                    <a:pt x="185692" y="1797"/>
                    <a:pt x="163501" y="1797"/>
                  </a:cubicBezTo>
                  <a:cubicBezTo>
                    <a:pt x="154924" y="1797"/>
                    <a:pt x="146299" y="2008"/>
                    <a:pt x="137503" y="2594"/>
                  </a:cubicBezTo>
                  <a:cubicBezTo>
                    <a:pt x="119775" y="3771"/>
                    <a:pt x="103123" y="4258"/>
                    <a:pt x="87304" y="4258"/>
                  </a:cubicBezTo>
                  <a:cubicBezTo>
                    <a:pt x="55488" y="4258"/>
                    <a:pt x="27044" y="2288"/>
                    <a:pt x="0" y="0"/>
                  </a:cubicBezTo>
                  <a:close/>
                </a:path>
              </a:pathLst>
            </a:custGeom>
            <a:solidFill>
              <a:srgbClr val="AAE4E9">
                <a:alpha val="404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1" name="Google Shape;461;p13"/>
            <p:cNvGrpSpPr/>
            <p:nvPr/>
          </p:nvGrpSpPr>
          <p:grpSpPr>
            <a:xfrm>
              <a:off x="792585" y="4744536"/>
              <a:ext cx="8083445" cy="799692"/>
              <a:chOff x="792585" y="4177836"/>
              <a:chExt cx="8083445" cy="799692"/>
            </a:xfrm>
          </p:grpSpPr>
          <p:sp>
            <p:nvSpPr>
              <p:cNvPr id="462" name="Google Shape;462;p13"/>
              <p:cNvSpPr/>
              <p:nvPr/>
            </p:nvSpPr>
            <p:spPr>
              <a:xfrm>
                <a:off x="7766697" y="4587810"/>
                <a:ext cx="212833" cy="185821"/>
              </a:xfrm>
              <a:custGeom>
                <a:avLst/>
                <a:gdLst/>
                <a:ahLst/>
                <a:cxnLst/>
                <a:rect l="l" t="t" r="r" b="b"/>
                <a:pathLst>
                  <a:path w="6650" h="5806" extrusionOk="0">
                    <a:moveTo>
                      <a:pt x="3606" y="1"/>
                    </a:moveTo>
                    <a:cubicBezTo>
                      <a:pt x="3483" y="1"/>
                      <a:pt x="3360" y="7"/>
                      <a:pt x="3236" y="21"/>
                    </a:cubicBezTo>
                    <a:cubicBezTo>
                      <a:pt x="1904" y="186"/>
                      <a:pt x="737" y="1138"/>
                      <a:pt x="381" y="2305"/>
                    </a:cubicBezTo>
                    <a:cubicBezTo>
                      <a:pt x="1" y="3564"/>
                      <a:pt x="572" y="5017"/>
                      <a:pt x="1999" y="5588"/>
                    </a:cubicBezTo>
                    <a:cubicBezTo>
                      <a:pt x="2390" y="5735"/>
                      <a:pt x="2798" y="5806"/>
                      <a:pt x="3201" y="5806"/>
                    </a:cubicBezTo>
                    <a:cubicBezTo>
                      <a:pt x="4807" y="5806"/>
                      <a:pt x="6342" y="4691"/>
                      <a:pt x="6494" y="2923"/>
                    </a:cubicBezTo>
                    <a:cubicBezTo>
                      <a:pt x="6650" y="1133"/>
                      <a:pt x="5203" y="1"/>
                      <a:pt x="3606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3"/>
              <p:cNvSpPr/>
              <p:nvPr/>
            </p:nvSpPr>
            <p:spPr>
              <a:xfrm>
                <a:off x="5710231" y="4247317"/>
                <a:ext cx="205024" cy="191454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5982" extrusionOk="0">
                    <a:moveTo>
                      <a:pt x="2925" y="1"/>
                    </a:moveTo>
                    <a:cubicBezTo>
                      <a:pt x="2798" y="1"/>
                      <a:pt x="2672" y="9"/>
                      <a:pt x="2547" y="25"/>
                    </a:cubicBezTo>
                    <a:cubicBezTo>
                      <a:pt x="1262" y="192"/>
                      <a:pt x="286" y="1192"/>
                      <a:pt x="168" y="2381"/>
                    </a:cubicBezTo>
                    <a:cubicBezTo>
                      <a:pt x="0" y="3689"/>
                      <a:pt x="834" y="5188"/>
                      <a:pt x="2332" y="5759"/>
                    </a:cubicBezTo>
                    <a:cubicBezTo>
                      <a:pt x="2732" y="5910"/>
                      <a:pt x="3136" y="5981"/>
                      <a:pt x="3524" y="5981"/>
                    </a:cubicBezTo>
                    <a:cubicBezTo>
                      <a:pt x="5094" y="5981"/>
                      <a:pt x="6406" y="4811"/>
                      <a:pt x="6233" y="3000"/>
                    </a:cubicBezTo>
                    <a:cubicBezTo>
                      <a:pt x="6080" y="1174"/>
                      <a:pt x="4464" y="1"/>
                      <a:pt x="292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3"/>
              <p:cNvSpPr/>
              <p:nvPr/>
            </p:nvSpPr>
            <p:spPr>
              <a:xfrm>
                <a:off x="5019708" y="4331456"/>
                <a:ext cx="126388" cy="11835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698" extrusionOk="0">
                    <a:moveTo>
                      <a:pt x="1787" y="0"/>
                    </a:moveTo>
                    <a:cubicBezTo>
                      <a:pt x="1714" y="0"/>
                      <a:pt x="1642" y="5"/>
                      <a:pt x="1570" y="13"/>
                    </a:cubicBezTo>
                    <a:cubicBezTo>
                      <a:pt x="761" y="108"/>
                      <a:pt x="166" y="726"/>
                      <a:pt x="95" y="1465"/>
                    </a:cubicBezTo>
                    <a:cubicBezTo>
                      <a:pt x="0" y="2274"/>
                      <a:pt x="499" y="3201"/>
                      <a:pt x="1428" y="3558"/>
                    </a:cubicBezTo>
                    <a:cubicBezTo>
                      <a:pt x="1678" y="3653"/>
                      <a:pt x="1929" y="3698"/>
                      <a:pt x="2170" y="3698"/>
                    </a:cubicBezTo>
                    <a:cubicBezTo>
                      <a:pt x="3142" y="3698"/>
                      <a:pt x="3949" y="2970"/>
                      <a:pt x="3854" y="1846"/>
                    </a:cubicBezTo>
                    <a:cubicBezTo>
                      <a:pt x="3743" y="716"/>
                      <a:pt x="2747" y="0"/>
                      <a:pt x="178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3"/>
              <p:cNvSpPr/>
              <p:nvPr/>
            </p:nvSpPr>
            <p:spPr>
              <a:xfrm>
                <a:off x="3190120" y="4472339"/>
                <a:ext cx="126292" cy="118290"/>
              </a:xfrm>
              <a:custGeom>
                <a:avLst/>
                <a:gdLst/>
                <a:ahLst/>
                <a:cxnLst/>
                <a:rect l="l" t="t" r="r" b="b"/>
                <a:pathLst>
                  <a:path w="3946" h="3696" extrusionOk="0">
                    <a:moveTo>
                      <a:pt x="1767" y="0"/>
                    </a:moveTo>
                    <a:cubicBezTo>
                      <a:pt x="1693" y="0"/>
                      <a:pt x="1620" y="4"/>
                      <a:pt x="1547" y="13"/>
                    </a:cubicBezTo>
                    <a:cubicBezTo>
                      <a:pt x="761" y="108"/>
                      <a:pt x="168" y="726"/>
                      <a:pt x="95" y="1463"/>
                    </a:cubicBezTo>
                    <a:cubicBezTo>
                      <a:pt x="0" y="2272"/>
                      <a:pt x="501" y="3201"/>
                      <a:pt x="1427" y="3556"/>
                    </a:cubicBezTo>
                    <a:cubicBezTo>
                      <a:pt x="1673" y="3651"/>
                      <a:pt x="1922" y="3696"/>
                      <a:pt x="2162" y="3696"/>
                    </a:cubicBezTo>
                    <a:cubicBezTo>
                      <a:pt x="3128" y="3696"/>
                      <a:pt x="3945" y="2969"/>
                      <a:pt x="3831" y="1844"/>
                    </a:cubicBezTo>
                    <a:cubicBezTo>
                      <a:pt x="3743" y="717"/>
                      <a:pt x="2729" y="0"/>
                      <a:pt x="176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3"/>
              <p:cNvSpPr/>
              <p:nvPr/>
            </p:nvSpPr>
            <p:spPr>
              <a:xfrm>
                <a:off x="1760266" y="4687023"/>
                <a:ext cx="126452" cy="118322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3697" extrusionOk="0">
                    <a:moveTo>
                      <a:pt x="1790" y="1"/>
                    </a:moveTo>
                    <a:cubicBezTo>
                      <a:pt x="1716" y="1"/>
                      <a:pt x="1643" y="5"/>
                      <a:pt x="1570" y="13"/>
                    </a:cubicBezTo>
                    <a:cubicBezTo>
                      <a:pt x="762" y="109"/>
                      <a:pt x="168" y="727"/>
                      <a:pt x="95" y="1464"/>
                    </a:cubicBezTo>
                    <a:cubicBezTo>
                      <a:pt x="0" y="2272"/>
                      <a:pt x="501" y="3201"/>
                      <a:pt x="1428" y="3557"/>
                    </a:cubicBezTo>
                    <a:cubicBezTo>
                      <a:pt x="1679" y="3652"/>
                      <a:pt x="1930" y="3696"/>
                      <a:pt x="2172" y="3696"/>
                    </a:cubicBezTo>
                    <a:cubicBezTo>
                      <a:pt x="3145" y="3696"/>
                      <a:pt x="3950" y="2969"/>
                      <a:pt x="3854" y="1844"/>
                    </a:cubicBezTo>
                    <a:cubicBezTo>
                      <a:pt x="3745" y="718"/>
                      <a:pt x="2751" y="1"/>
                      <a:pt x="1790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3"/>
              <p:cNvSpPr/>
              <p:nvPr/>
            </p:nvSpPr>
            <p:spPr>
              <a:xfrm>
                <a:off x="4686959" y="4473875"/>
                <a:ext cx="80301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509" h="2332" extrusionOk="0">
                    <a:moveTo>
                      <a:pt x="1165" y="0"/>
                    </a:moveTo>
                    <a:cubicBezTo>
                      <a:pt x="1110" y="0"/>
                      <a:pt x="1054" y="4"/>
                      <a:pt x="999" y="12"/>
                    </a:cubicBezTo>
                    <a:cubicBezTo>
                      <a:pt x="501" y="60"/>
                      <a:pt x="120" y="463"/>
                      <a:pt x="73" y="916"/>
                    </a:cubicBezTo>
                    <a:cubicBezTo>
                      <a:pt x="0" y="1440"/>
                      <a:pt x="333" y="2011"/>
                      <a:pt x="904" y="2249"/>
                    </a:cubicBezTo>
                    <a:cubicBezTo>
                      <a:pt x="1063" y="2304"/>
                      <a:pt x="1221" y="2331"/>
                      <a:pt x="1373" y="2331"/>
                    </a:cubicBezTo>
                    <a:cubicBezTo>
                      <a:pt x="1996" y="2331"/>
                      <a:pt x="2508" y="1881"/>
                      <a:pt x="2451" y="1154"/>
                    </a:cubicBezTo>
                    <a:cubicBezTo>
                      <a:pt x="2385" y="458"/>
                      <a:pt x="1763" y="0"/>
                      <a:pt x="116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3"/>
              <p:cNvSpPr/>
              <p:nvPr/>
            </p:nvSpPr>
            <p:spPr>
              <a:xfrm>
                <a:off x="3420839" y="488666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29" y="1"/>
                    </a:moveTo>
                    <a:cubicBezTo>
                      <a:pt x="1086" y="1"/>
                      <a:pt x="1042" y="3"/>
                      <a:pt x="999" y="8"/>
                    </a:cubicBezTo>
                    <a:cubicBezTo>
                      <a:pt x="476" y="79"/>
                      <a:pt x="118" y="459"/>
                      <a:pt x="48" y="935"/>
                    </a:cubicBezTo>
                    <a:cubicBezTo>
                      <a:pt x="0" y="1436"/>
                      <a:pt x="309" y="2029"/>
                      <a:pt x="904" y="2244"/>
                    </a:cubicBezTo>
                    <a:cubicBezTo>
                      <a:pt x="1062" y="2307"/>
                      <a:pt x="1223" y="2336"/>
                      <a:pt x="1377" y="2336"/>
                    </a:cubicBezTo>
                    <a:cubicBezTo>
                      <a:pt x="1987" y="2336"/>
                      <a:pt x="2503" y="1876"/>
                      <a:pt x="2427" y="1173"/>
                    </a:cubicBezTo>
                    <a:cubicBezTo>
                      <a:pt x="2359" y="463"/>
                      <a:pt x="1734" y="1"/>
                      <a:pt x="1129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3"/>
              <p:cNvSpPr/>
              <p:nvPr/>
            </p:nvSpPr>
            <p:spPr>
              <a:xfrm>
                <a:off x="2589432" y="4422828"/>
                <a:ext cx="79500" cy="74636"/>
              </a:xfrm>
              <a:custGeom>
                <a:avLst/>
                <a:gdLst/>
                <a:ahLst/>
                <a:cxnLst/>
                <a:rect l="l" t="t" r="r" b="b"/>
                <a:pathLst>
                  <a:path w="2484" h="2332" extrusionOk="0">
                    <a:moveTo>
                      <a:pt x="1145" y="0"/>
                    </a:moveTo>
                    <a:cubicBezTo>
                      <a:pt x="1088" y="0"/>
                      <a:pt x="1031" y="4"/>
                      <a:pt x="974" y="13"/>
                    </a:cubicBezTo>
                    <a:cubicBezTo>
                      <a:pt x="476" y="60"/>
                      <a:pt x="95" y="465"/>
                      <a:pt x="48" y="917"/>
                    </a:cubicBezTo>
                    <a:cubicBezTo>
                      <a:pt x="0" y="1440"/>
                      <a:pt x="308" y="2011"/>
                      <a:pt x="904" y="2249"/>
                    </a:cubicBezTo>
                    <a:cubicBezTo>
                      <a:pt x="1058" y="2305"/>
                      <a:pt x="1212" y="2331"/>
                      <a:pt x="1361" y="2331"/>
                    </a:cubicBezTo>
                    <a:cubicBezTo>
                      <a:pt x="1971" y="2331"/>
                      <a:pt x="2483" y="1881"/>
                      <a:pt x="2427" y="1154"/>
                    </a:cubicBezTo>
                    <a:cubicBezTo>
                      <a:pt x="2360" y="458"/>
                      <a:pt x="1757" y="0"/>
                      <a:pt x="114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4162410" y="4177836"/>
                <a:ext cx="80109" cy="74764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336" extrusionOk="0">
                    <a:moveTo>
                      <a:pt x="1132" y="0"/>
                    </a:moveTo>
                    <a:cubicBezTo>
                      <a:pt x="1087" y="0"/>
                      <a:pt x="1043" y="3"/>
                      <a:pt x="999" y="7"/>
                    </a:cubicBezTo>
                    <a:cubicBezTo>
                      <a:pt x="499" y="80"/>
                      <a:pt x="118" y="460"/>
                      <a:pt x="71" y="936"/>
                    </a:cubicBezTo>
                    <a:cubicBezTo>
                      <a:pt x="0" y="1435"/>
                      <a:pt x="333" y="2030"/>
                      <a:pt x="904" y="2244"/>
                    </a:cubicBezTo>
                    <a:cubicBezTo>
                      <a:pt x="1068" y="2306"/>
                      <a:pt x="1231" y="2336"/>
                      <a:pt x="1387" y="2336"/>
                    </a:cubicBezTo>
                    <a:cubicBezTo>
                      <a:pt x="2003" y="2336"/>
                      <a:pt x="2503" y="1875"/>
                      <a:pt x="2427" y="1174"/>
                    </a:cubicBezTo>
                    <a:cubicBezTo>
                      <a:pt x="2382" y="442"/>
                      <a:pt x="1738" y="0"/>
                      <a:pt x="1132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3957550" y="4446063"/>
                <a:ext cx="205056" cy="191390"/>
              </a:xfrm>
              <a:custGeom>
                <a:avLst/>
                <a:gdLst/>
                <a:ahLst/>
                <a:cxnLst/>
                <a:rect l="l" t="t" r="r" b="b"/>
                <a:pathLst>
                  <a:path w="6407" h="5980" extrusionOk="0">
                    <a:moveTo>
                      <a:pt x="2928" y="0"/>
                    </a:moveTo>
                    <a:cubicBezTo>
                      <a:pt x="2800" y="0"/>
                      <a:pt x="2673" y="8"/>
                      <a:pt x="2547" y="25"/>
                    </a:cubicBezTo>
                    <a:cubicBezTo>
                      <a:pt x="1238" y="191"/>
                      <a:pt x="286" y="1190"/>
                      <a:pt x="144" y="2379"/>
                    </a:cubicBezTo>
                    <a:cubicBezTo>
                      <a:pt x="1" y="3689"/>
                      <a:pt x="834" y="5186"/>
                      <a:pt x="2332" y="5757"/>
                    </a:cubicBezTo>
                    <a:cubicBezTo>
                      <a:pt x="2733" y="5908"/>
                      <a:pt x="3137" y="5980"/>
                      <a:pt x="3525" y="5980"/>
                    </a:cubicBezTo>
                    <a:cubicBezTo>
                      <a:pt x="5095" y="5980"/>
                      <a:pt x="6406" y="4810"/>
                      <a:pt x="6234" y="2998"/>
                    </a:cubicBezTo>
                    <a:cubicBezTo>
                      <a:pt x="6081" y="1175"/>
                      <a:pt x="4466" y="0"/>
                      <a:pt x="2928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792585" y="4462033"/>
                <a:ext cx="204384" cy="191038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5969" extrusionOk="0">
                    <a:moveTo>
                      <a:pt x="2905" y="0"/>
                    </a:moveTo>
                    <a:cubicBezTo>
                      <a:pt x="2777" y="0"/>
                      <a:pt x="2649" y="8"/>
                      <a:pt x="2523" y="25"/>
                    </a:cubicBezTo>
                    <a:cubicBezTo>
                      <a:pt x="1238" y="167"/>
                      <a:pt x="286" y="1191"/>
                      <a:pt x="144" y="2381"/>
                    </a:cubicBezTo>
                    <a:cubicBezTo>
                      <a:pt x="1" y="3665"/>
                      <a:pt x="810" y="5188"/>
                      <a:pt x="2307" y="5734"/>
                    </a:cubicBezTo>
                    <a:cubicBezTo>
                      <a:pt x="2722" y="5893"/>
                      <a:pt x="3137" y="5968"/>
                      <a:pt x="3534" y="5968"/>
                    </a:cubicBezTo>
                    <a:cubicBezTo>
                      <a:pt x="5099" y="5968"/>
                      <a:pt x="6385" y="4801"/>
                      <a:pt x="6234" y="2999"/>
                    </a:cubicBezTo>
                    <a:cubicBezTo>
                      <a:pt x="6058" y="1174"/>
                      <a:pt x="4461" y="0"/>
                      <a:pt x="290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3"/>
              <p:cNvSpPr/>
              <p:nvPr/>
            </p:nvSpPr>
            <p:spPr>
              <a:xfrm>
                <a:off x="5525247" y="4282457"/>
                <a:ext cx="102960" cy="72587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2268" extrusionOk="0">
                    <a:moveTo>
                      <a:pt x="1505" y="1"/>
                    </a:moveTo>
                    <a:cubicBezTo>
                      <a:pt x="1407" y="1"/>
                      <a:pt x="1309" y="8"/>
                      <a:pt x="1213" y="21"/>
                    </a:cubicBezTo>
                    <a:cubicBezTo>
                      <a:pt x="571" y="94"/>
                      <a:pt x="118" y="522"/>
                      <a:pt x="48" y="973"/>
                    </a:cubicBezTo>
                    <a:cubicBezTo>
                      <a:pt x="0" y="1473"/>
                      <a:pt x="429" y="2020"/>
                      <a:pt x="1190" y="2210"/>
                    </a:cubicBezTo>
                    <a:cubicBezTo>
                      <a:pt x="1357" y="2249"/>
                      <a:pt x="1524" y="2267"/>
                      <a:pt x="1686" y="2267"/>
                    </a:cubicBezTo>
                    <a:cubicBezTo>
                      <a:pt x="2516" y="2267"/>
                      <a:pt x="3216" y="1781"/>
                      <a:pt x="3116" y="1045"/>
                    </a:cubicBezTo>
                    <a:cubicBezTo>
                      <a:pt x="3011" y="392"/>
                      <a:pt x="2255" y="1"/>
                      <a:pt x="1505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3"/>
              <p:cNvSpPr/>
              <p:nvPr/>
            </p:nvSpPr>
            <p:spPr>
              <a:xfrm>
                <a:off x="8809780" y="4798590"/>
                <a:ext cx="66250" cy="49512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7" extrusionOk="0">
                    <a:moveTo>
                      <a:pt x="1022" y="1"/>
                    </a:moveTo>
                    <a:cubicBezTo>
                      <a:pt x="451" y="1"/>
                      <a:pt x="0" y="357"/>
                      <a:pt x="0" y="785"/>
                    </a:cubicBezTo>
                    <a:cubicBezTo>
                      <a:pt x="0" y="1213"/>
                      <a:pt x="451" y="1546"/>
                      <a:pt x="1022" y="1546"/>
                    </a:cubicBezTo>
                    <a:cubicBezTo>
                      <a:pt x="1593" y="1546"/>
                      <a:pt x="2069" y="1213"/>
                      <a:pt x="2069" y="785"/>
                    </a:cubicBezTo>
                    <a:cubicBezTo>
                      <a:pt x="2069" y="357"/>
                      <a:pt x="1593" y="1"/>
                      <a:pt x="1022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6464764" y="4274776"/>
                <a:ext cx="66250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6" extrusionOk="0">
                    <a:moveTo>
                      <a:pt x="1047" y="1"/>
                    </a:moveTo>
                    <a:cubicBezTo>
                      <a:pt x="452" y="1"/>
                      <a:pt x="1" y="334"/>
                      <a:pt x="1" y="762"/>
                    </a:cubicBezTo>
                    <a:cubicBezTo>
                      <a:pt x="1" y="1190"/>
                      <a:pt x="452" y="1546"/>
                      <a:pt x="1047" y="1546"/>
                    </a:cubicBezTo>
                    <a:cubicBezTo>
                      <a:pt x="1618" y="1546"/>
                      <a:pt x="2069" y="1190"/>
                      <a:pt x="2069" y="762"/>
                    </a:cubicBezTo>
                    <a:cubicBezTo>
                      <a:pt x="2069" y="334"/>
                      <a:pt x="1618" y="1"/>
                      <a:pt x="1047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7357810" y="4865607"/>
                <a:ext cx="66314" cy="494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46" extrusionOk="0">
                    <a:moveTo>
                      <a:pt x="1025" y="0"/>
                    </a:moveTo>
                    <a:cubicBezTo>
                      <a:pt x="454" y="0"/>
                      <a:pt x="1" y="333"/>
                      <a:pt x="1" y="761"/>
                    </a:cubicBezTo>
                    <a:cubicBezTo>
                      <a:pt x="1" y="1190"/>
                      <a:pt x="454" y="1545"/>
                      <a:pt x="1025" y="1545"/>
                    </a:cubicBezTo>
                    <a:cubicBezTo>
                      <a:pt x="1596" y="1545"/>
                      <a:pt x="2071" y="1190"/>
                      <a:pt x="2071" y="761"/>
                    </a:cubicBezTo>
                    <a:cubicBezTo>
                      <a:pt x="2071" y="333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3"/>
              <p:cNvSpPr/>
              <p:nvPr/>
            </p:nvSpPr>
            <p:spPr>
              <a:xfrm>
                <a:off x="6272898" y="4714067"/>
                <a:ext cx="66250" cy="49544"/>
              </a:xfrm>
              <a:custGeom>
                <a:avLst/>
                <a:gdLst/>
                <a:ahLst/>
                <a:cxnLst/>
                <a:rect l="l" t="t" r="r" b="b"/>
                <a:pathLst>
                  <a:path w="2070" h="1548" extrusionOk="0">
                    <a:moveTo>
                      <a:pt x="1047" y="0"/>
                    </a:moveTo>
                    <a:cubicBezTo>
                      <a:pt x="476" y="0"/>
                      <a:pt x="1" y="358"/>
                      <a:pt x="1" y="786"/>
                    </a:cubicBezTo>
                    <a:cubicBezTo>
                      <a:pt x="1" y="1214"/>
                      <a:pt x="476" y="1547"/>
                      <a:pt x="1047" y="1547"/>
                    </a:cubicBezTo>
                    <a:cubicBezTo>
                      <a:pt x="1618" y="1547"/>
                      <a:pt x="2069" y="1214"/>
                      <a:pt x="2069" y="786"/>
                    </a:cubicBezTo>
                    <a:cubicBezTo>
                      <a:pt x="2069" y="358"/>
                      <a:pt x="1618" y="0"/>
                      <a:pt x="1047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3"/>
              <p:cNvSpPr/>
              <p:nvPr/>
            </p:nvSpPr>
            <p:spPr>
              <a:xfrm>
                <a:off x="5101126" y="4819137"/>
                <a:ext cx="66314" cy="5028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571" extrusionOk="0">
                    <a:moveTo>
                      <a:pt x="1025" y="0"/>
                    </a:moveTo>
                    <a:cubicBezTo>
                      <a:pt x="454" y="0"/>
                      <a:pt x="1" y="358"/>
                      <a:pt x="1" y="786"/>
                    </a:cubicBezTo>
                    <a:cubicBezTo>
                      <a:pt x="1" y="1214"/>
                      <a:pt x="454" y="1570"/>
                      <a:pt x="1025" y="1570"/>
                    </a:cubicBezTo>
                    <a:cubicBezTo>
                      <a:pt x="1596" y="1570"/>
                      <a:pt x="2071" y="1214"/>
                      <a:pt x="2071" y="786"/>
                    </a:cubicBezTo>
                    <a:cubicBezTo>
                      <a:pt x="2071" y="358"/>
                      <a:pt x="1596" y="0"/>
                      <a:pt x="1025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3"/>
              <p:cNvSpPr/>
              <p:nvPr/>
            </p:nvSpPr>
            <p:spPr>
              <a:xfrm>
                <a:off x="6908599" y="4800126"/>
                <a:ext cx="104400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2450" extrusionOk="0">
                    <a:moveTo>
                      <a:pt x="1643" y="0"/>
                    </a:moveTo>
                    <a:cubicBezTo>
                      <a:pt x="739" y="0"/>
                      <a:pt x="1" y="546"/>
                      <a:pt x="1" y="1213"/>
                    </a:cubicBezTo>
                    <a:cubicBezTo>
                      <a:pt x="1" y="1903"/>
                      <a:pt x="739" y="2450"/>
                      <a:pt x="1643" y="2450"/>
                    </a:cubicBezTo>
                    <a:cubicBezTo>
                      <a:pt x="2547" y="2450"/>
                      <a:pt x="3261" y="1903"/>
                      <a:pt x="3261" y="1213"/>
                    </a:cubicBezTo>
                    <a:cubicBezTo>
                      <a:pt x="3261" y="546"/>
                      <a:pt x="2547" y="0"/>
                      <a:pt x="1643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3"/>
              <p:cNvSpPr/>
              <p:nvPr/>
            </p:nvSpPr>
            <p:spPr>
              <a:xfrm>
                <a:off x="8085683" y="4899083"/>
                <a:ext cx="105104" cy="78444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1" extrusionOk="0">
                    <a:moveTo>
                      <a:pt x="1643" y="1"/>
                    </a:moveTo>
                    <a:cubicBezTo>
                      <a:pt x="739" y="1"/>
                      <a:pt x="1" y="547"/>
                      <a:pt x="1" y="1238"/>
                    </a:cubicBezTo>
                    <a:cubicBezTo>
                      <a:pt x="1" y="1904"/>
                      <a:pt x="739" y="2450"/>
                      <a:pt x="1643" y="2450"/>
                    </a:cubicBezTo>
                    <a:cubicBezTo>
                      <a:pt x="2547" y="2450"/>
                      <a:pt x="3283" y="1904"/>
                      <a:pt x="3283" y="1238"/>
                    </a:cubicBezTo>
                    <a:cubicBezTo>
                      <a:pt x="3283" y="547"/>
                      <a:pt x="2547" y="1"/>
                      <a:pt x="1643" y="1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3"/>
              <p:cNvSpPr/>
              <p:nvPr/>
            </p:nvSpPr>
            <p:spPr>
              <a:xfrm>
                <a:off x="8627035" y="4373766"/>
                <a:ext cx="1051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2450" extrusionOk="0">
                    <a:moveTo>
                      <a:pt x="1641" y="0"/>
                    </a:moveTo>
                    <a:cubicBezTo>
                      <a:pt x="737" y="0"/>
                      <a:pt x="1" y="546"/>
                      <a:pt x="1" y="1212"/>
                    </a:cubicBezTo>
                    <a:cubicBezTo>
                      <a:pt x="1" y="1903"/>
                      <a:pt x="737" y="2450"/>
                      <a:pt x="1641" y="2450"/>
                    </a:cubicBezTo>
                    <a:cubicBezTo>
                      <a:pt x="2545" y="2450"/>
                      <a:pt x="3284" y="1903"/>
                      <a:pt x="3284" y="1212"/>
                    </a:cubicBezTo>
                    <a:cubicBezTo>
                      <a:pt x="3284" y="546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3"/>
              <p:cNvSpPr/>
              <p:nvPr/>
            </p:nvSpPr>
            <p:spPr>
              <a:xfrm>
                <a:off x="6830220" y="4455985"/>
                <a:ext cx="104304" cy="78412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2450" extrusionOk="0">
                    <a:moveTo>
                      <a:pt x="1641" y="0"/>
                    </a:moveTo>
                    <a:cubicBezTo>
                      <a:pt x="737" y="0"/>
                      <a:pt x="1" y="547"/>
                      <a:pt x="1" y="1213"/>
                    </a:cubicBezTo>
                    <a:cubicBezTo>
                      <a:pt x="1" y="1904"/>
                      <a:pt x="737" y="2450"/>
                      <a:pt x="1641" y="2450"/>
                    </a:cubicBezTo>
                    <a:cubicBezTo>
                      <a:pt x="2545" y="2450"/>
                      <a:pt x="3259" y="1904"/>
                      <a:pt x="3259" y="1213"/>
                    </a:cubicBezTo>
                    <a:cubicBezTo>
                      <a:pt x="3259" y="547"/>
                      <a:pt x="2545" y="0"/>
                      <a:pt x="1641" y="0"/>
                    </a:cubicBezTo>
                    <a:close/>
                  </a:path>
                </a:pathLst>
              </a:custGeom>
              <a:solidFill>
                <a:srgbClr val="AAE4E9">
                  <a:alpha val="404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chivo"/>
              <a:buNone/>
              <a:defRPr sz="32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1" r:id="rId10"/>
    <p:sldLayoutId id="2147483662" r:id="rId11"/>
    <p:sldLayoutId id="2147483666" r:id="rId12"/>
    <p:sldLayoutId id="2147483668" r:id="rId13"/>
    <p:sldLayoutId id="2147483677" r:id="rId14"/>
    <p:sldLayoutId id="2147483678" r:id="rId15"/>
    <p:sldLayoutId id="2147483679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7" name="Google Shape;1567;p37"/>
          <p:cNvGrpSpPr/>
          <p:nvPr/>
        </p:nvGrpSpPr>
        <p:grpSpPr>
          <a:xfrm>
            <a:off x="5113344" y="926823"/>
            <a:ext cx="4476324" cy="2119650"/>
            <a:chOff x="238125" y="1166025"/>
            <a:chExt cx="7141550" cy="3381700"/>
          </a:xfrm>
        </p:grpSpPr>
        <p:sp>
          <p:nvSpPr>
            <p:cNvPr id="1568" name="Google Shape;1568;p37"/>
            <p:cNvSpPr/>
            <p:nvPr/>
          </p:nvSpPr>
          <p:spPr>
            <a:xfrm>
              <a:off x="238125" y="2949400"/>
              <a:ext cx="11300" cy="404375"/>
            </a:xfrm>
            <a:custGeom>
              <a:avLst/>
              <a:gdLst/>
              <a:ahLst/>
              <a:cxnLst/>
              <a:rect l="l" t="t" r="r" b="b"/>
              <a:pathLst>
                <a:path w="452" h="16175" extrusionOk="0">
                  <a:moveTo>
                    <a:pt x="204" y="1"/>
                  </a:moveTo>
                  <a:cubicBezTo>
                    <a:pt x="181" y="1"/>
                    <a:pt x="181" y="1"/>
                    <a:pt x="181" y="24"/>
                  </a:cubicBezTo>
                  <a:cubicBezTo>
                    <a:pt x="181" y="24"/>
                    <a:pt x="114" y="4043"/>
                    <a:pt x="45" y="8083"/>
                  </a:cubicBezTo>
                  <a:cubicBezTo>
                    <a:pt x="23" y="9099"/>
                    <a:pt x="0" y="10114"/>
                    <a:pt x="0" y="11041"/>
                  </a:cubicBezTo>
                  <a:cubicBezTo>
                    <a:pt x="0" y="11989"/>
                    <a:pt x="23" y="12869"/>
                    <a:pt x="69" y="13636"/>
                  </a:cubicBezTo>
                  <a:cubicBezTo>
                    <a:pt x="114" y="15149"/>
                    <a:pt x="226" y="16164"/>
                    <a:pt x="226" y="16164"/>
                  </a:cubicBezTo>
                  <a:lnTo>
                    <a:pt x="249" y="16164"/>
                  </a:lnTo>
                  <a:cubicBezTo>
                    <a:pt x="249" y="16172"/>
                    <a:pt x="252" y="16175"/>
                    <a:pt x="255" y="16175"/>
                  </a:cubicBezTo>
                  <a:cubicBezTo>
                    <a:pt x="261" y="16175"/>
                    <a:pt x="271" y="16164"/>
                    <a:pt x="271" y="16164"/>
                  </a:cubicBezTo>
                  <a:cubicBezTo>
                    <a:pt x="271" y="16164"/>
                    <a:pt x="361" y="15149"/>
                    <a:pt x="406" y="13636"/>
                  </a:cubicBezTo>
                  <a:cubicBezTo>
                    <a:pt x="430" y="12869"/>
                    <a:pt x="451" y="11989"/>
                    <a:pt x="451" y="11041"/>
                  </a:cubicBezTo>
                  <a:cubicBezTo>
                    <a:pt x="430" y="10114"/>
                    <a:pt x="406" y="9099"/>
                    <a:pt x="385" y="8083"/>
                  </a:cubicBezTo>
                  <a:cubicBezTo>
                    <a:pt x="316" y="4043"/>
                    <a:pt x="226" y="24"/>
                    <a:pt x="226" y="24"/>
                  </a:cubicBezTo>
                  <a:lnTo>
                    <a:pt x="2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704875" y="2216325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181" y="0"/>
                  </a:moveTo>
                  <a:cubicBezTo>
                    <a:pt x="181" y="0"/>
                    <a:pt x="112" y="2686"/>
                    <a:pt x="45" y="5350"/>
                  </a:cubicBezTo>
                  <a:cubicBezTo>
                    <a:pt x="45" y="6005"/>
                    <a:pt x="22" y="6682"/>
                    <a:pt x="0" y="7291"/>
                  </a:cubicBezTo>
                  <a:cubicBezTo>
                    <a:pt x="22" y="7923"/>
                    <a:pt x="45" y="8510"/>
                    <a:pt x="67" y="9007"/>
                  </a:cubicBezTo>
                  <a:cubicBezTo>
                    <a:pt x="136" y="10000"/>
                    <a:pt x="226" y="10677"/>
                    <a:pt x="226" y="10677"/>
                  </a:cubicBezTo>
                  <a:cubicBezTo>
                    <a:pt x="226" y="10677"/>
                    <a:pt x="248" y="10677"/>
                    <a:pt x="248" y="10701"/>
                  </a:cubicBezTo>
                  <a:cubicBezTo>
                    <a:pt x="271" y="10701"/>
                    <a:pt x="271" y="10677"/>
                    <a:pt x="271" y="10677"/>
                  </a:cubicBezTo>
                  <a:cubicBezTo>
                    <a:pt x="271" y="10677"/>
                    <a:pt x="361" y="10000"/>
                    <a:pt x="428" y="9007"/>
                  </a:cubicBezTo>
                  <a:cubicBezTo>
                    <a:pt x="452" y="8510"/>
                    <a:pt x="473" y="7923"/>
                    <a:pt x="473" y="7291"/>
                  </a:cubicBezTo>
                  <a:cubicBezTo>
                    <a:pt x="452" y="6682"/>
                    <a:pt x="428" y="6005"/>
                    <a:pt x="407" y="5350"/>
                  </a:cubicBezTo>
                  <a:cubicBezTo>
                    <a:pt x="316" y="2686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640525" y="1512525"/>
              <a:ext cx="11325" cy="267550"/>
            </a:xfrm>
            <a:custGeom>
              <a:avLst/>
              <a:gdLst/>
              <a:ahLst/>
              <a:cxnLst/>
              <a:rect l="l" t="t" r="r" b="b"/>
              <a:pathLst>
                <a:path w="453" h="10702" extrusionOk="0">
                  <a:moveTo>
                    <a:pt x="181" y="1"/>
                  </a:moveTo>
                  <a:lnTo>
                    <a:pt x="158" y="24"/>
                  </a:lnTo>
                  <a:cubicBezTo>
                    <a:pt x="158" y="24"/>
                    <a:pt x="91" y="2688"/>
                    <a:pt x="46" y="5352"/>
                  </a:cubicBezTo>
                  <a:cubicBezTo>
                    <a:pt x="22" y="6029"/>
                    <a:pt x="1" y="6683"/>
                    <a:pt x="1" y="7315"/>
                  </a:cubicBezTo>
                  <a:cubicBezTo>
                    <a:pt x="1" y="7947"/>
                    <a:pt x="22" y="8512"/>
                    <a:pt x="46" y="9031"/>
                  </a:cubicBezTo>
                  <a:cubicBezTo>
                    <a:pt x="113" y="10024"/>
                    <a:pt x="226" y="10680"/>
                    <a:pt x="226" y="10680"/>
                  </a:cubicBezTo>
                  <a:lnTo>
                    <a:pt x="226" y="10701"/>
                  </a:lnTo>
                  <a:cubicBezTo>
                    <a:pt x="248" y="10701"/>
                    <a:pt x="248" y="10701"/>
                    <a:pt x="272" y="10680"/>
                  </a:cubicBezTo>
                  <a:cubicBezTo>
                    <a:pt x="272" y="10680"/>
                    <a:pt x="362" y="10024"/>
                    <a:pt x="407" y="9009"/>
                  </a:cubicBezTo>
                  <a:cubicBezTo>
                    <a:pt x="429" y="8512"/>
                    <a:pt x="452" y="7925"/>
                    <a:pt x="452" y="7315"/>
                  </a:cubicBezTo>
                  <a:cubicBezTo>
                    <a:pt x="429" y="6683"/>
                    <a:pt x="407" y="6029"/>
                    <a:pt x="384" y="5352"/>
                  </a:cubicBezTo>
                  <a:lnTo>
                    <a:pt x="203" y="24"/>
                  </a:lnTo>
                  <a:cubicBezTo>
                    <a:pt x="203" y="24"/>
                    <a:pt x="203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297925" y="1166025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2" y="0"/>
                    <a:pt x="182" y="0"/>
                    <a:pt x="182" y="23"/>
                  </a:cubicBezTo>
                  <a:lnTo>
                    <a:pt x="46" y="5351"/>
                  </a:lnTo>
                  <a:cubicBezTo>
                    <a:pt x="24" y="6005"/>
                    <a:pt x="24" y="6682"/>
                    <a:pt x="1" y="7314"/>
                  </a:cubicBezTo>
                  <a:cubicBezTo>
                    <a:pt x="1" y="7925"/>
                    <a:pt x="46" y="8512"/>
                    <a:pt x="70" y="9008"/>
                  </a:cubicBezTo>
                  <a:cubicBezTo>
                    <a:pt x="115" y="10001"/>
                    <a:pt x="227" y="10679"/>
                    <a:pt x="227" y="10679"/>
                  </a:cubicBezTo>
                  <a:cubicBezTo>
                    <a:pt x="227" y="10679"/>
                    <a:pt x="227" y="10700"/>
                    <a:pt x="250" y="10700"/>
                  </a:cubicBezTo>
                  <a:lnTo>
                    <a:pt x="272" y="10679"/>
                  </a:lnTo>
                  <a:cubicBezTo>
                    <a:pt x="272" y="10679"/>
                    <a:pt x="362" y="10001"/>
                    <a:pt x="407" y="9008"/>
                  </a:cubicBezTo>
                  <a:cubicBezTo>
                    <a:pt x="431" y="8512"/>
                    <a:pt x="476" y="7925"/>
                    <a:pt x="452" y="7293"/>
                  </a:cubicBezTo>
                  <a:cubicBezTo>
                    <a:pt x="452" y="6682"/>
                    <a:pt x="431" y="6005"/>
                    <a:pt x="407" y="5351"/>
                  </a:cubicBezTo>
                  <a:lnTo>
                    <a:pt x="227" y="23"/>
                  </a:lnTo>
                  <a:cubicBezTo>
                    <a:pt x="227" y="0"/>
                    <a:pt x="227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249975" y="1997350"/>
              <a:ext cx="11875" cy="138275"/>
            </a:xfrm>
            <a:custGeom>
              <a:avLst/>
              <a:gdLst/>
              <a:ahLst/>
              <a:cxnLst/>
              <a:rect l="l" t="t" r="r" b="b"/>
              <a:pathLst>
                <a:path w="475" h="5531" extrusionOk="0">
                  <a:moveTo>
                    <a:pt x="227" y="0"/>
                  </a:moveTo>
                  <a:cubicBezTo>
                    <a:pt x="203" y="0"/>
                    <a:pt x="203" y="0"/>
                    <a:pt x="203" y="22"/>
                  </a:cubicBezTo>
                  <a:cubicBezTo>
                    <a:pt x="203" y="22"/>
                    <a:pt x="113" y="1400"/>
                    <a:pt x="68" y="2755"/>
                  </a:cubicBezTo>
                  <a:cubicBezTo>
                    <a:pt x="46" y="3116"/>
                    <a:pt x="23" y="3453"/>
                    <a:pt x="1" y="3769"/>
                  </a:cubicBezTo>
                  <a:cubicBezTo>
                    <a:pt x="23" y="4086"/>
                    <a:pt x="46" y="4402"/>
                    <a:pt x="68" y="4651"/>
                  </a:cubicBezTo>
                  <a:cubicBezTo>
                    <a:pt x="136" y="5169"/>
                    <a:pt x="227" y="5509"/>
                    <a:pt x="227" y="5509"/>
                  </a:cubicBezTo>
                  <a:lnTo>
                    <a:pt x="248" y="5530"/>
                  </a:lnTo>
                  <a:cubicBezTo>
                    <a:pt x="248" y="5530"/>
                    <a:pt x="272" y="5530"/>
                    <a:pt x="272" y="5509"/>
                  </a:cubicBezTo>
                  <a:cubicBezTo>
                    <a:pt x="272" y="5509"/>
                    <a:pt x="362" y="5169"/>
                    <a:pt x="429" y="4651"/>
                  </a:cubicBezTo>
                  <a:cubicBezTo>
                    <a:pt x="452" y="4402"/>
                    <a:pt x="474" y="4086"/>
                    <a:pt x="474" y="3769"/>
                  </a:cubicBezTo>
                  <a:cubicBezTo>
                    <a:pt x="474" y="3453"/>
                    <a:pt x="429" y="3116"/>
                    <a:pt x="407" y="2755"/>
                  </a:cubicBezTo>
                  <a:cubicBezTo>
                    <a:pt x="339" y="1400"/>
                    <a:pt x="248" y="22"/>
                    <a:pt x="248" y="22"/>
                  </a:cubicBezTo>
                  <a:cubicBezTo>
                    <a:pt x="248" y="0"/>
                    <a:pt x="227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545125" y="2728500"/>
              <a:ext cx="11900" cy="138250"/>
            </a:xfrm>
            <a:custGeom>
              <a:avLst/>
              <a:gdLst/>
              <a:ahLst/>
              <a:cxnLst/>
              <a:rect l="l" t="t" r="r" b="b"/>
              <a:pathLst>
                <a:path w="476" h="5530" extrusionOk="0">
                  <a:moveTo>
                    <a:pt x="221" y="1"/>
                  </a:moveTo>
                  <a:cubicBezTo>
                    <a:pt x="214" y="1"/>
                    <a:pt x="205" y="11"/>
                    <a:pt x="205" y="11"/>
                  </a:cubicBezTo>
                  <a:cubicBezTo>
                    <a:pt x="205" y="11"/>
                    <a:pt x="114" y="1387"/>
                    <a:pt x="69" y="2765"/>
                  </a:cubicBezTo>
                  <a:cubicBezTo>
                    <a:pt x="46" y="3103"/>
                    <a:pt x="24" y="3464"/>
                    <a:pt x="1" y="3780"/>
                  </a:cubicBezTo>
                  <a:cubicBezTo>
                    <a:pt x="24" y="4096"/>
                    <a:pt x="46" y="4391"/>
                    <a:pt x="69" y="4662"/>
                  </a:cubicBezTo>
                  <a:cubicBezTo>
                    <a:pt x="136" y="5180"/>
                    <a:pt x="226" y="5519"/>
                    <a:pt x="226" y="5519"/>
                  </a:cubicBezTo>
                  <a:lnTo>
                    <a:pt x="250" y="5519"/>
                  </a:lnTo>
                  <a:cubicBezTo>
                    <a:pt x="250" y="5527"/>
                    <a:pt x="252" y="5529"/>
                    <a:pt x="256" y="5529"/>
                  </a:cubicBezTo>
                  <a:cubicBezTo>
                    <a:pt x="262" y="5529"/>
                    <a:pt x="272" y="5519"/>
                    <a:pt x="272" y="5519"/>
                  </a:cubicBezTo>
                  <a:cubicBezTo>
                    <a:pt x="272" y="5519"/>
                    <a:pt x="362" y="5158"/>
                    <a:pt x="431" y="4662"/>
                  </a:cubicBezTo>
                  <a:cubicBezTo>
                    <a:pt x="452" y="4391"/>
                    <a:pt x="476" y="4096"/>
                    <a:pt x="476" y="3780"/>
                  </a:cubicBezTo>
                  <a:cubicBezTo>
                    <a:pt x="476" y="3443"/>
                    <a:pt x="431" y="3103"/>
                    <a:pt x="407" y="2765"/>
                  </a:cubicBezTo>
                  <a:cubicBezTo>
                    <a:pt x="362" y="1387"/>
                    <a:pt x="250" y="11"/>
                    <a:pt x="250" y="11"/>
                  </a:cubicBezTo>
                  <a:lnTo>
                    <a:pt x="226" y="11"/>
                  </a:lnTo>
                  <a:cubicBezTo>
                    <a:pt x="226" y="3"/>
                    <a:pt x="224" y="1"/>
                    <a:pt x="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537225" y="3561775"/>
              <a:ext cx="11900" cy="138275"/>
            </a:xfrm>
            <a:custGeom>
              <a:avLst/>
              <a:gdLst/>
              <a:ahLst/>
              <a:cxnLst/>
              <a:rect l="l" t="t" r="r" b="b"/>
              <a:pathLst>
                <a:path w="476" h="5531" extrusionOk="0">
                  <a:moveTo>
                    <a:pt x="226" y="0"/>
                  </a:moveTo>
                  <a:cubicBezTo>
                    <a:pt x="205" y="0"/>
                    <a:pt x="205" y="22"/>
                    <a:pt x="205" y="22"/>
                  </a:cubicBezTo>
                  <a:cubicBezTo>
                    <a:pt x="205" y="22"/>
                    <a:pt x="114" y="1400"/>
                    <a:pt x="46" y="2776"/>
                  </a:cubicBezTo>
                  <a:cubicBezTo>
                    <a:pt x="24" y="3116"/>
                    <a:pt x="1" y="3453"/>
                    <a:pt x="1" y="3793"/>
                  </a:cubicBezTo>
                  <a:cubicBezTo>
                    <a:pt x="1" y="4109"/>
                    <a:pt x="46" y="4402"/>
                    <a:pt x="69" y="4672"/>
                  </a:cubicBezTo>
                  <a:cubicBezTo>
                    <a:pt x="114" y="5169"/>
                    <a:pt x="226" y="5530"/>
                    <a:pt x="226" y="5530"/>
                  </a:cubicBezTo>
                  <a:lnTo>
                    <a:pt x="272" y="5530"/>
                  </a:lnTo>
                  <a:cubicBezTo>
                    <a:pt x="272" y="5530"/>
                    <a:pt x="362" y="5169"/>
                    <a:pt x="407" y="4651"/>
                  </a:cubicBezTo>
                  <a:cubicBezTo>
                    <a:pt x="430" y="4402"/>
                    <a:pt x="476" y="4109"/>
                    <a:pt x="476" y="3793"/>
                  </a:cubicBezTo>
                  <a:lnTo>
                    <a:pt x="407" y="2776"/>
                  </a:lnTo>
                  <a:cubicBezTo>
                    <a:pt x="340" y="1400"/>
                    <a:pt x="250" y="22"/>
                    <a:pt x="250" y="22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1098800" y="3097275"/>
              <a:ext cx="11850" cy="404700"/>
            </a:xfrm>
            <a:custGeom>
              <a:avLst/>
              <a:gdLst/>
              <a:ahLst/>
              <a:cxnLst/>
              <a:rect l="l" t="t" r="r" b="b"/>
              <a:pathLst>
                <a:path w="474" h="16188" extrusionOk="0">
                  <a:moveTo>
                    <a:pt x="203" y="1"/>
                  </a:moveTo>
                  <a:cubicBezTo>
                    <a:pt x="181" y="1"/>
                    <a:pt x="181" y="24"/>
                    <a:pt x="181" y="24"/>
                  </a:cubicBezTo>
                  <a:lnTo>
                    <a:pt x="46" y="8106"/>
                  </a:lnTo>
                  <a:cubicBezTo>
                    <a:pt x="22" y="9099"/>
                    <a:pt x="22" y="10114"/>
                    <a:pt x="0" y="11062"/>
                  </a:cubicBezTo>
                  <a:cubicBezTo>
                    <a:pt x="0" y="12010"/>
                    <a:pt x="46" y="12892"/>
                    <a:pt x="67" y="13636"/>
                  </a:cubicBezTo>
                  <a:cubicBezTo>
                    <a:pt x="136" y="15149"/>
                    <a:pt x="226" y="16164"/>
                    <a:pt x="226" y="16164"/>
                  </a:cubicBezTo>
                  <a:cubicBezTo>
                    <a:pt x="226" y="16164"/>
                    <a:pt x="226" y="16187"/>
                    <a:pt x="248" y="16187"/>
                  </a:cubicBezTo>
                  <a:cubicBezTo>
                    <a:pt x="248" y="16187"/>
                    <a:pt x="271" y="16187"/>
                    <a:pt x="271" y="16164"/>
                  </a:cubicBezTo>
                  <a:cubicBezTo>
                    <a:pt x="271" y="16164"/>
                    <a:pt x="362" y="15149"/>
                    <a:pt x="407" y="13636"/>
                  </a:cubicBezTo>
                  <a:cubicBezTo>
                    <a:pt x="428" y="12892"/>
                    <a:pt x="474" y="12010"/>
                    <a:pt x="474" y="11062"/>
                  </a:cubicBezTo>
                  <a:cubicBezTo>
                    <a:pt x="452" y="10114"/>
                    <a:pt x="428" y="9099"/>
                    <a:pt x="407" y="8106"/>
                  </a:cubicBezTo>
                  <a:lnTo>
                    <a:pt x="226" y="2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7"/>
            <p:cNvSpPr/>
            <p:nvPr/>
          </p:nvSpPr>
          <p:spPr>
            <a:xfrm>
              <a:off x="1602750" y="3234450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1" y="0"/>
                    <a:pt x="181" y="0"/>
                    <a:pt x="181" y="22"/>
                  </a:cubicBezTo>
                  <a:lnTo>
                    <a:pt x="46" y="5349"/>
                  </a:lnTo>
                  <a:cubicBezTo>
                    <a:pt x="46" y="6005"/>
                    <a:pt x="24" y="6682"/>
                    <a:pt x="1" y="7291"/>
                  </a:cubicBezTo>
                  <a:cubicBezTo>
                    <a:pt x="1" y="7923"/>
                    <a:pt x="46" y="8510"/>
                    <a:pt x="69" y="9006"/>
                  </a:cubicBezTo>
                  <a:cubicBezTo>
                    <a:pt x="136" y="10000"/>
                    <a:pt x="227" y="10677"/>
                    <a:pt x="227" y="10677"/>
                  </a:cubicBezTo>
                  <a:lnTo>
                    <a:pt x="250" y="10700"/>
                  </a:lnTo>
                  <a:cubicBezTo>
                    <a:pt x="272" y="10700"/>
                    <a:pt x="272" y="10677"/>
                    <a:pt x="272" y="10677"/>
                  </a:cubicBezTo>
                  <a:cubicBezTo>
                    <a:pt x="272" y="10677"/>
                    <a:pt x="362" y="10000"/>
                    <a:pt x="431" y="9006"/>
                  </a:cubicBezTo>
                  <a:cubicBezTo>
                    <a:pt x="452" y="8510"/>
                    <a:pt x="476" y="7923"/>
                    <a:pt x="476" y="7291"/>
                  </a:cubicBezTo>
                  <a:cubicBezTo>
                    <a:pt x="452" y="6682"/>
                    <a:pt x="431" y="6005"/>
                    <a:pt x="407" y="5349"/>
                  </a:cubicBezTo>
                  <a:lnTo>
                    <a:pt x="227" y="22"/>
                  </a:lnTo>
                  <a:cubicBezTo>
                    <a:pt x="227" y="0"/>
                    <a:pt x="205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1723000" y="2170050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181" y="0"/>
                  </a:moveTo>
                  <a:cubicBezTo>
                    <a:pt x="181" y="0"/>
                    <a:pt x="112" y="2686"/>
                    <a:pt x="45" y="5350"/>
                  </a:cubicBezTo>
                  <a:cubicBezTo>
                    <a:pt x="45" y="6005"/>
                    <a:pt x="22" y="6682"/>
                    <a:pt x="0" y="7291"/>
                  </a:cubicBezTo>
                  <a:cubicBezTo>
                    <a:pt x="22" y="7923"/>
                    <a:pt x="45" y="8510"/>
                    <a:pt x="67" y="9007"/>
                  </a:cubicBezTo>
                  <a:cubicBezTo>
                    <a:pt x="136" y="10000"/>
                    <a:pt x="226" y="10677"/>
                    <a:pt x="226" y="10677"/>
                  </a:cubicBezTo>
                  <a:cubicBezTo>
                    <a:pt x="248" y="10677"/>
                    <a:pt x="248" y="10677"/>
                    <a:pt x="248" y="10701"/>
                  </a:cubicBezTo>
                  <a:cubicBezTo>
                    <a:pt x="271" y="10701"/>
                    <a:pt x="271" y="10677"/>
                    <a:pt x="271" y="10677"/>
                  </a:cubicBezTo>
                  <a:cubicBezTo>
                    <a:pt x="271" y="10677"/>
                    <a:pt x="383" y="10000"/>
                    <a:pt x="428" y="9007"/>
                  </a:cubicBezTo>
                  <a:cubicBezTo>
                    <a:pt x="452" y="8510"/>
                    <a:pt x="473" y="7923"/>
                    <a:pt x="473" y="7291"/>
                  </a:cubicBezTo>
                  <a:cubicBezTo>
                    <a:pt x="452" y="6682"/>
                    <a:pt x="428" y="6005"/>
                    <a:pt x="407" y="5350"/>
                  </a:cubicBezTo>
                  <a:cubicBezTo>
                    <a:pt x="316" y="2686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1158625" y="1313875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203" y="1"/>
                  </a:moveTo>
                  <a:lnTo>
                    <a:pt x="181" y="24"/>
                  </a:lnTo>
                  <a:lnTo>
                    <a:pt x="46" y="5352"/>
                  </a:lnTo>
                  <a:cubicBezTo>
                    <a:pt x="46" y="6029"/>
                    <a:pt x="22" y="6683"/>
                    <a:pt x="0" y="7315"/>
                  </a:cubicBezTo>
                  <a:cubicBezTo>
                    <a:pt x="0" y="7947"/>
                    <a:pt x="46" y="8512"/>
                    <a:pt x="67" y="9030"/>
                  </a:cubicBezTo>
                  <a:cubicBezTo>
                    <a:pt x="136" y="10024"/>
                    <a:pt x="226" y="10679"/>
                    <a:pt x="226" y="10679"/>
                  </a:cubicBezTo>
                  <a:cubicBezTo>
                    <a:pt x="226" y="10701"/>
                    <a:pt x="226" y="10701"/>
                    <a:pt x="248" y="10701"/>
                  </a:cubicBezTo>
                  <a:cubicBezTo>
                    <a:pt x="248" y="10701"/>
                    <a:pt x="271" y="10701"/>
                    <a:pt x="271" y="10679"/>
                  </a:cubicBezTo>
                  <a:cubicBezTo>
                    <a:pt x="271" y="10679"/>
                    <a:pt x="362" y="10024"/>
                    <a:pt x="428" y="9030"/>
                  </a:cubicBezTo>
                  <a:cubicBezTo>
                    <a:pt x="428" y="8512"/>
                    <a:pt x="474" y="7947"/>
                    <a:pt x="474" y="7315"/>
                  </a:cubicBezTo>
                  <a:cubicBezTo>
                    <a:pt x="452" y="6683"/>
                    <a:pt x="428" y="6029"/>
                    <a:pt x="407" y="5352"/>
                  </a:cubicBezTo>
                  <a:lnTo>
                    <a:pt x="226" y="24"/>
                  </a:lnTo>
                  <a:cubicBezTo>
                    <a:pt x="226" y="24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1862375" y="3711300"/>
              <a:ext cx="11300" cy="267550"/>
            </a:xfrm>
            <a:custGeom>
              <a:avLst/>
              <a:gdLst/>
              <a:ahLst/>
              <a:cxnLst/>
              <a:rect l="l" t="t" r="r" b="b"/>
              <a:pathLst>
                <a:path w="452" h="10702" extrusionOk="0">
                  <a:moveTo>
                    <a:pt x="204" y="1"/>
                  </a:moveTo>
                  <a:cubicBezTo>
                    <a:pt x="181" y="1"/>
                    <a:pt x="181" y="1"/>
                    <a:pt x="181" y="24"/>
                  </a:cubicBezTo>
                  <a:lnTo>
                    <a:pt x="45" y="5352"/>
                  </a:lnTo>
                  <a:cubicBezTo>
                    <a:pt x="24" y="6029"/>
                    <a:pt x="0" y="6683"/>
                    <a:pt x="0" y="7315"/>
                  </a:cubicBezTo>
                  <a:cubicBezTo>
                    <a:pt x="0" y="7925"/>
                    <a:pt x="24" y="8512"/>
                    <a:pt x="45" y="9009"/>
                  </a:cubicBezTo>
                  <a:cubicBezTo>
                    <a:pt x="114" y="10024"/>
                    <a:pt x="204" y="10679"/>
                    <a:pt x="204" y="10679"/>
                  </a:cubicBezTo>
                  <a:cubicBezTo>
                    <a:pt x="226" y="10679"/>
                    <a:pt x="226" y="10701"/>
                    <a:pt x="226" y="10701"/>
                  </a:cubicBezTo>
                  <a:cubicBezTo>
                    <a:pt x="250" y="10701"/>
                    <a:pt x="250" y="10701"/>
                    <a:pt x="250" y="10679"/>
                  </a:cubicBezTo>
                  <a:cubicBezTo>
                    <a:pt x="250" y="10679"/>
                    <a:pt x="361" y="10024"/>
                    <a:pt x="407" y="9009"/>
                  </a:cubicBezTo>
                  <a:cubicBezTo>
                    <a:pt x="430" y="8512"/>
                    <a:pt x="452" y="7925"/>
                    <a:pt x="452" y="7315"/>
                  </a:cubicBezTo>
                  <a:cubicBezTo>
                    <a:pt x="430" y="6683"/>
                    <a:pt x="407" y="6006"/>
                    <a:pt x="385" y="5352"/>
                  </a:cubicBezTo>
                  <a:cubicBezTo>
                    <a:pt x="316" y="2688"/>
                    <a:pt x="226" y="24"/>
                    <a:pt x="226" y="24"/>
                  </a:cubicBezTo>
                  <a:cubicBezTo>
                    <a:pt x="226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1111225" y="2145200"/>
              <a:ext cx="11300" cy="138275"/>
            </a:xfrm>
            <a:custGeom>
              <a:avLst/>
              <a:gdLst/>
              <a:ahLst/>
              <a:cxnLst/>
              <a:rect l="l" t="t" r="r" b="b"/>
              <a:pathLst>
                <a:path w="452" h="5531" extrusionOk="0">
                  <a:moveTo>
                    <a:pt x="202" y="1"/>
                  </a:moveTo>
                  <a:cubicBezTo>
                    <a:pt x="181" y="1"/>
                    <a:pt x="181" y="23"/>
                    <a:pt x="181" y="23"/>
                  </a:cubicBezTo>
                  <a:cubicBezTo>
                    <a:pt x="181" y="23"/>
                    <a:pt x="90" y="1401"/>
                    <a:pt x="45" y="2777"/>
                  </a:cubicBezTo>
                  <a:cubicBezTo>
                    <a:pt x="22" y="3116"/>
                    <a:pt x="0" y="3454"/>
                    <a:pt x="0" y="3794"/>
                  </a:cubicBezTo>
                  <a:cubicBezTo>
                    <a:pt x="0" y="4110"/>
                    <a:pt x="22" y="4402"/>
                    <a:pt x="45" y="4673"/>
                  </a:cubicBezTo>
                  <a:cubicBezTo>
                    <a:pt x="112" y="5170"/>
                    <a:pt x="202" y="5509"/>
                    <a:pt x="202" y="5509"/>
                  </a:cubicBezTo>
                  <a:lnTo>
                    <a:pt x="226" y="5531"/>
                  </a:lnTo>
                  <a:cubicBezTo>
                    <a:pt x="248" y="5531"/>
                    <a:pt x="248" y="5531"/>
                    <a:pt x="248" y="5509"/>
                  </a:cubicBezTo>
                  <a:cubicBezTo>
                    <a:pt x="248" y="5509"/>
                    <a:pt x="361" y="5170"/>
                    <a:pt x="406" y="4651"/>
                  </a:cubicBezTo>
                  <a:cubicBezTo>
                    <a:pt x="428" y="4402"/>
                    <a:pt x="452" y="4110"/>
                    <a:pt x="452" y="3770"/>
                  </a:cubicBezTo>
                  <a:cubicBezTo>
                    <a:pt x="452" y="3454"/>
                    <a:pt x="428" y="3116"/>
                    <a:pt x="406" y="2777"/>
                  </a:cubicBezTo>
                  <a:cubicBezTo>
                    <a:pt x="338" y="1401"/>
                    <a:pt x="226" y="23"/>
                    <a:pt x="226" y="23"/>
                  </a:cubicBezTo>
                  <a:cubicBezTo>
                    <a:pt x="226" y="23"/>
                    <a:pt x="226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2796975" y="1827450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4" y="1"/>
                  </a:moveTo>
                  <a:cubicBezTo>
                    <a:pt x="181" y="1"/>
                    <a:pt x="181" y="1"/>
                    <a:pt x="181" y="24"/>
                  </a:cubicBezTo>
                  <a:lnTo>
                    <a:pt x="45" y="5352"/>
                  </a:lnTo>
                  <a:cubicBezTo>
                    <a:pt x="24" y="6005"/>
                    <a:pt x="24" y="6683"/>
                    <a:pt x="0" y="7315"/>
                  </a:cubicBezTo>
                  <a:cubicBezTo>
                    <a:pt x="0" y="7925"/>
                    <a:pt x="45" y="8512"/>
                    <a:pt x="69" y="9009"/>
                  </a:cubicBezTo>
                  <a:cubicBezTo>
                    <a:pt x="114" y="10002"/>
                    <a:pt x="226" y="10679"/>
                    <a:pt x="226" y="10679"/>
                  </a:cubicBezTo>
                  <a:cubicBezTo>
                    <a:pt x="226" y="10679"/>
                    <a:pt x="226" y="10701"/>
                    <a:pt x="249" y="10701"/>
                  </a:cubicBezTo>
                  <a:lnTo>
                    <a:pt x="271" y="10679"/>
                  </a:lnTo>
                  <a:cubicBezTo>
                    <a:pt x="271" y="10679"/>
                    <a:pt x="361" y="10002"/>
                    <a:pt x="406" y="9009"/>
                  </a:cubicBezTo>
                  <a:cubicBezTo>
                    <a:pt x="430" y="8512"/>
                    <a:pt x="475" y="7925"/>
                    <a:pt x="452" y="7293"/>
                  </a:cubicBezTo>
                  <a:cubicBezTo>
                    <a:pt x="452" y="6683"/>
                    <a:pt x="430" y="6005"/>
                    <a:pt x="406" y="5352"/>
                  </a:cubicBezTo>
                  <a:lnTo>
                    <a:pt x="226" y="24"/>
                  </a:lnTo>
                  <a:cubicBezTo>
                    <a:pt x="226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2000675" y="1336450"/>
              <a:ext cx="11850" cy="267800"/>
            </a:xfrm>
            <a:custGeom>
              <a:avLst/>
              <a:gdLst/>
              <a:ahLst/>
              <a:cxnLst/>
              <a:rect l="l" t="t" r="r" b="b"/>
              <a:pathLst>
                <a:path w="474" h="10712" extrusionOk="0">
                  <a:moveTo>
                    <a:pt x="202" y="1"/>
                  </a:moveTo>
                  <a:lnTo>
                    <a:pt x="181" y="24"/>
                  </a:lnTo>
                  <a:cubicBezTo>
                    <a:pt x="181" y="24"/>
                    <a:pt x="112" y="2710"/>
                    <a:pt x="45" y="5373"/>
                  </a:cubicBezTo>
                  <a:cubicBezTo>
                    <a:pt x="45" y="6029"/>
                    <a:pt x="22" y="6706"/>
                    <a:pt x="0" y="7315"/>
                  </a:cubicBezTo>
                  <a:cubicBezTo>
                    <a:pt x="22" y="7947"/>
                    <a:pt x="45" y="8534"/>
                    <a:pt x="67" y="9030"/>
                  </a:cubicBezTo>
                  <a:cubicBezTo>
                    <a:pt x="135" y="10024"/>
                    <a:pt x="226" y="10701"/>
                    <a:pt x="226" y="10701"/>
                  </a:cubicBezTo>
                  <a:lnTo>
                    <a:pt x="247" y="10701"/>
                  </a:lnTo>
                  <a:cubicBezTo>
                    <a:pt x="255" y="10709"/>
                    <a:pt x="260" y="10711"/>
                    <a:pt x="264" y="10711"/>
                  </a:cubicBezTo>
                  <a:cubicBezTo>
                    <a:pt x="271" y="10711"/>
                    <a:pt x="271" y="10701"/>
                    <a:pt x="271" y="10701"/>
                  </a:cubicBezTo>
                  <a:cubicBezTo>
                    <a:pt x="271" y="10701"/>
                    <a:pt x="383" y="10024"/>
                    <a:pt x="428" y="9030"/>
                  </a:cubicBezTo>
                  <a:cubicBezTo>
                    <a:pt x="452" y="8534"/>
                    <a:pt x="473" y="7947"/>
                    <a:pt x="473" y="7315"/>
                  </a:cubicBezTo>
                  <a:cubicBezTo>
                    <a:pt x="452" y="6706"/>
                    <a:pt x="428" y="6029"/>
                    <a:pt x="406" y="5373"/>
                  </a:cubicBezTo>
                  <a:cubicBezTo>
                    <a:pt x="316" y="2688"/>
                    <a:pt x="226" y="24"/>
                    <a:pt x="226" y="24"/>
                  </a:cubicBez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2285650" y="4024550"/>
              <a:ext cx="11300" cy="137975"/>
            </a:xfrm>
            <a:custGeom>
              <a:avLst/>
              <a:gdLst/>
              <a:ahLst/>
              <a:cxnLst/>
              <a:rect l="l" t="t" r="r" b="b"/>
              <a:pathLst>
                <a:path w="452" h="5519" extrusionOk="0">
                  <a:moveTo>
                    <a:pt x="181" y="1"/>
                  </a:moveTo>
                  <a:cubicBezTo>
                    <a:pt x="181" y="1"/>
                    <a:pt x="91" y="1377"/>
                    <a:pt x="46" y="2755"/>
                  </a:cubicBezTo>
                  <a:cubicBezTo>
                    <a:pt x="24" y="3092"/>
                    <a:pt x="0" y="3454"/>
                    <a:pt x="0" y="3770"/>
                  </a:cubicBezTo>
                  <a:cubicBezTo>
                    <a:pt x="0" y="4086"/>
                    <a:pt x="24" y="4380"/>
                    <a:pt x="46" y="4651"/>
                  </a:cubicBezTo>
                  <a:cubicBezTo>
                    <a:pt x="114" y="5169"/>
                    <a:pt x="204" y="5509"/>
                    <a:pt x="204" y="5509"/>
                  </a:cubicBezTo>
                  <a:lnTo>
                    <a:pt x="226" y="5509"/>
                  </a:lnTo>
                  <a:cubicBezTo>
                    <a:pt x="234" y="5516"/>
                    <a:pt x="239" y="5518"/>
                    <a:pt x="243" y="5518"/>
                  </a:cubicBezTo>
                  <a:cubicBezTo>
                    <a:pt x="250" y="5518"/>
                    <a:pt x="250" y="5509"/>
                    <a:pt x="250" y="5509"/>
                  </a:cubicBezTo>
                  <a:cubicBezTo>
                    <a:pt x="250" y="5509"/>
                    <a:pt x="362" y="5169"/>
                    <a:pt x="407" y="4651"/>
                  </a:cubicBezTo>
                  <a:cubicBezTo>
                    <a:pt x="430" y="4380"/>
                    <a:pt x="452" y="4086"/>
                    <a:pt x="452" y="3770"/>
                  </a:cubicBezTo>
                  <a:cubicBezTo>
                    <a:pt x="452" y="3432"/>
                    <a:pt x="430" y="3092"/>
                    <a:pt x="407" y="2755"/>
                  </a:cubicBezTo>
                  <a:cubicBezTo>
                    <a:pt x="340" y="1377"/>
                    <a:pt x="226" y="1"/>
                    <a:pt x="2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2385575" y="3124950"/>
              <a:ext cx="11300" cy="404650"/>
            </a:xfrm>
            <a:custGeom>
              <a:avLst/>
              <a:gdLst/>
              <a:ahLst/>
              <a:cxnLst/>
              <a:rect l="l" t="t" r="r" b="b"/>
              <a:pathLst>
                <a:path w="452" h="16186" extrusionOk="0">
                  <a:moveTo>
                    <a:pt x="181" y="1"/>
                  </a:moveTo>
                  <a:lnTo>
                    <a:pt x="157" y="22"/>
                  </a:lnTo>
                  <a:cubicBezTo>
                    <a:pt x="157" y="22"/>
                    <a:pt x="112" y="4064"/>
                    <a:pt x="45" y="8104"/>
                  </a:cubicBezTo>
                  <a:cubicBezTo>
                    <a:pt x="22" y="9097"/>
                    <a:pt x="0" y="10114"/>
                    <a:pt x="0" y="11062"/>
                  </a:cubicBezTo>
                  <a:cubicBezTo>
                    <a:pt x="0" y="12010"/>
                    <a:pt x="22" y="12890"/>
                    <a:pt x="45" y="13657"/>
                  </a:cubicBezTo>
                  <a:cubicBezTo>
                    <a:pt x="112" y="15171"/>
                    <a:pt x="226" y="16164"/>
                    <a:pt x="226" y="16164"/>
                  </a:cubicBezTo>
                  <a:cubicBezTo>
                    <a:pt x="226" y="16186"/>
                    <a:pt x="226" y="16186"/>
                    <a:pt x="247" y="16186"/>
                  </a:cubicBezTo>
                  <a:cubicBezTo>
                    <a:pt x="247" y="16186"/>
                    <a:pt x="271" y="16186"/>
                    <a:pt x="271" y="16164"/>
                  </a:cubicBezTo>
                  <a:cubicBezTo>
                    <a:pt x="271" y="16164"/>
                    <a:pt x="361" y="15171"/>
                    <a:pt x="406" y="13636"/>
                  </a:cubicBezTo>
                  <a:cubicBezTo>
                    <a:pt x="428" y="12890"/>
                    <a:pt x="452" y="12010"/>
                    <a:pt x="452" y="11062"/>
                  </a:cubicBezTo>
                  <a:cubicBezTo>
                    <a:pt x="428" y="10114"/>
                    <a:pt x="406" y="9097"/>
                    <a:pt x="383" y="8104"/>
                  </a:cubicBezTo>
                  <a:lnTo>
                    <a:pt x="202" y="22"/>
                  </a:lnTo>
                  <a:cubicBezTo>
                    <a:pt x="202" y="22"/>
                    <a:pt x="202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2445375" y="1341550"/>
              <a:ext cx="11325" cy="267550"/>
            </a:xfrm>
            <a:custGeom>
              <a:avLst/>
              <a:gdLst/>
              <a:ahLst/>
              <a:cxnLst/>
              <a:rect l="l" t="t" r="r" b="b"/>
              <a:pathLst>
                <a:path w="453" h="10702" extrusionOk="0">
                  <a:moveTo>
                    <a:pt x="203" y="1"/>
                  </a:moveTo>
                  <a:cubicBezTo>
                    <a:pt x="182" y="1"/>
                    <a:pt x="182" y="22"/>
                    <a:pt x="182" y="22"/>
                  </a:cubicBezTo>
                  <a:lnTo>
                    <a:pt x="46" y="5350"/>
                  </a:lnTo>
                  <a:cubicBezTo>
                    <a:pt x="23" y="6027"/>
                    <a:pt x="23" y="6704"/>
                    <a:pt x="1" y="7315"/>
                  </a:cubicBezTo>
                  <a:cubicBezTo>
                    <a:pt x="1" y="7947"/>
                    <a:pt x="23" y="8534"/>
                    <a:pt x="68" y="9030"/>
                  </a:cubicBezTo>
                  <a:cubicBezTo>
                    <a:pt x="113" y="10024"/>
                    <a:pt x="227" y="10701"/>
                    <a:pt x="227" y="10701"/>
                  </a:cubicBezTo>
                  <a:lnTo>
                    <a:pt x="272" y="10701"/>
                  </a:lnTo>
                  <a:cubicBezTo>
                    <a:pt x="272" y="10701"/>
                    <a:pt x="362" y="10024"/>
                    <a:pt x="407" y="9030"/>
                  </a:cubicBezTo>
                  <a:cubicBezTo>
                    <a:pt x="429" y="8534"/>
                    <a:pt x="452" y="7947"/>
                    <a:pt x="452" y="7315"/>
                  </a:cubicBezTo>
                  <a:cubicBezTo>
                    <a:pt x="429" y="6683"/>
                    <a:pt x="429" y="6027"/>
                    <a:pt x="407" y="5350"/>
                  </a:cubicBezTo>
                  <a:lnTo>
                    <a:pt x="227" y="22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2564450" y="2367575"/>
              <a:ext cx="11300" cy="138275"/>
            </a:xfrm>
            <a:custGeom>
              <a:avLst/>
              <a:gdLst/>
              <a:ahLst/>
              <a:cxnLst/>
              <a:rect l="l" t="t" r="r" b="b"/>
              <a:pathLst>
                <a:path w="452" h="5531" extrusionOk="0">
                  <a:moveTo>
                    <a:pt x="204" y="0"/>
                  </a:moveTo>
                  <a:cubicBezTo>
                    <a:pt x="181" y="0"/>
                    <a:pt x="181" y="0"/>
                    <a:pt x="181" y="22"/>
                  </a:cubicBezTo>
                  <a:cubicBezTo>
                    <a:pt x="181" y="22"/>
                    <a:pt x="91" y="1400"/>
                    <a:pt x="45" y="2754"/>
                  </a:cubicBezTo>
                  <a:cubicBezTo>
                    <a:pt x="24" y="3116"/>
                    <a:pt x="0" y="3453"/>
                    <a:pt x="0" y="3769"/>
                  </a:cubicBezTo>
                  <a:cubicBezTo>
                    <a:pt x="0" y="4085"/>
                    <a:pt x="24" y="4402"/>
                    <a:pt x="45" y="4651"/>
                  </a:cubicBezTo>
                  <a:cubicBezTo>
                    <a:pt x="114" y="5169"/>
                    <a:pt x="204" y="5509"/>
                    <a:pt x="204" y="5509"/>
                  </a:cubicBezTo>
                  <a:lnTo>
                    <a:pt x="226" y="5530"/>
                  </a:lnTo>
                  <a:cubicBezTo>
                    <a:pt x="250" y="5530"/>
                    <a:pt x="250" y="5530"/>
                    <a:pt x="250" y="5509"/>
                  </a:cubicBezTo>
                  <a:cubicBezTo>
                    <a:pt x="250" y="5509"/>
                    <a:pt x="340" y="5169"/>
                    <a:pt x="407" y="4651"/>
                  </a:cubicBezTo>
                  <a:cubicBezTo>
                    <a:pt x="430" y="4402"/>
                    <a:pt x="452" y="4085"/>
                    <a:pt x="452" y="3769"/>
                  </a:cubicBezTo>
                  <a:cubicBezTo>
                    <a:pt x="452" y="3453"/>
                    <a:pt x="407" y="3116"/>
                    <a:pt x="385" y="2754"/>
                  </a:cubicBezTo>
                  <a:cubicBezTo>
                    <a:pt x="316" y="1400"/>
                    <a:pt x="226" y="22"/>
                    <a:pt x="226" y="22"/>
                  </a:cubicBezTo>
                  <a:cubicBezTo>
                    <a:pt x="226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1332450" y="2561725"/>
              <a:ext cx="11300" cy="138250"/>
            </a:xfrm>
            <a:custGeom>
              <a:avLst/>
              <a:gdLst/>
              <a:ahLst/>
              <a:cxnLst/>
              <a:rect l="l" t="t" r="r" b="b"/>
              <a:pathLst>
                <a:path w="452" h="5530" extrusionOk="0">
                  <a:moveTo>
                    <a:pt x="203" y="0"/>
                  </a:moveTo>
                  <a:lnTo>
                    <a:pt x="181" y="22"/>
                  </a:lnTo>
                  <a:cubicBezTo>
                    <a:pt x="181" y="22"/>
                    <a:pt x="91" y="1400"/>
                    <a:pt x="46" y="2776"/>
                  </a:cubicBezTo>
                  <a:cubicBezTo>
                    <a:pt x="22" y="3115"/>
                    <a:pt x="0" y="3453"/>
                    <a:pt x="0" y="3793"/>
                  </a:cubicBezTo>
                  <a:cubicBezTo>
                    <a:pt x="0" y="4109"/>
                    <a:pt x="22" y="4401"/>
                    <a:pt x="46" y="4672"/>
                  </a:cubicBezTo>
                  <a:cubicBezTo>
                    <a:pt x="112" y="5169"/>
                    <a:pt x="203" y="5508"/>
                    <a:pt x="203" y="5508"/>
                  </a:cubicBezTo>
                  <a:cubicBezTo>
                    <a:pt x="203" y="5530"/>
                    <a:pt x="203" y="5530"/>
                    <a:pt x="226" y="5530"/>
                  </a:cubicBezTo>
                  <a:cubicBezTo>
                    <a:pt x="226" y="5530"/>
                    <a:pt x="248" y="5530"/>
                    <a:pt x="248" y="5508"/>
                  </a:cubicBezTo>
                  <a:cubicBezTo>
                    <a:pt x="248" y="5508"/>
                    <a:pt x="338" y="5169"/>
                    <a:pt x="407" y="4650"/>
                  </a:cubicBezTo>
                  <a:cubicBezTo>
                    <a:pt x="428" y="4401"/>
                    <a:pt x="452" y="4109"/>
                    <a:pt x="452" y="3769"/>
                  </a:cubicBezTo>
                  <a:cubicBezTo>
                    <a:pt x="452" y="3453"/>
                    <a:pt x="407" y="3115"/>
                    <a:pt x="383" y="2776"/>
                  </a:cubicBezTo>
                  <a:cubicBezTo>
                    <a:pt x="338" y="1400"/>
                    <a:pt x="226" y="22"/>
                    <a:pt x="226" y="22"/>
                  </a:cubicBezTo>
                  <a:cubicBezTo>
                    <a:pt x="226" y="22"/>
                    <a:pt x="226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7"/>
            <p:cNvSpPr/>
            <p:nvPr/>
          </p:nvSpPr>
          <p:spPr>
            <a:xfrm>
              <a:off x="3352300" y="3262075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1" y="0"/>
                    <a:pt x="181" y="0"/>
                    <a:pt x="181" y="24"/>
                  </a:cubicBezTo>
                  <a:lnTo>
                    <a:pt x="46" y="5351"/>
                  </a:lnTo>
                  <a:cubicBezTo>
                    <a:pt x="24" y="6005"/>
                    <a:pt x="24" y="6682"/>
                    <a:pt x="1" y="7315"/>
                  </a:cubicBezTo>
                  <a:cubicBezTo>
                    <a:pt x="1" y="7925"/>
                    <a:pt x="46" y="8512"/>
                    <a:pt x="69" y="9009"/>
                  </a:cubicBezTo>
                  <a:cubicBezTo>
                    <a:pt x="136" y="10002"/>
                    <a:pt x="226" y="10679"/>
                    <a:pt x="226" y="10679"/>
                  </a:cubicBezTo>
                  <a:cubicBezTo>
                    <a:pt x="226" y="10679"/>
                    <a:pt x="226" y="10701"/>
                    <a:pt x="250" y="10701"/>
                  </a:cubicBezTo>
                  <a:lnTo>
                    <a:pt x="272" y="10679"/>
                  </a:lnTo>
                  <a:cubicBezTo>
                    <a:pt x="272" y="10679"/>
                    <a:pt x="362" y="10002"/>
                    <a:pt x="407" y="9009"/>
                  </a:cubicBezTo>
                  <a:cubicBezTo>
                    <a:pt x="431" y="8512"/>
                    <a:pt x="476" y="7925"/>
                    <a:pt x="452" y="7293"/>
                  </a:cubicBezTo>
                  <a:cubicBezTo>
                    <a:pt x="452" y="6682"/>
                    <a:pt x="431" y="6005"/>
                    <a:pt x="407" y="5351"/>
                  </a:cubicBezTo>
                  <a:lnTo>
                    <a:pt x="226" y="24"/>
                  </a:lnTo>
                  <a:cubicBezTo>
                    <a:pt x="226" y="0"/>
                    <a:pt x="205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2954450" y="3752525"/>
              <a:ext cx="11300" cy="267550"/>
            </a:xfrm>
            <a:custGeom>
              <a:avLst/>
              <a:gdLst/>
              <a:ahLst/>
              <a:cxnLst/>
              <a:rect l="l" t="t" r="r" b="b"/>
              <a:pathLst>
                <a:path w="452" h="10702" extrusionOk="0">
                  <a:moveTo>
                    <a:pt x="181" y="1"/>
                  </a:moveTo>
                  <a:cubicBezTo>
                    <a:pt x="181" y="1"/>
                    <a:pt x="158" y="1"/>
                    <a:pt x="158" y="22"/>
                  </a:cubicBezTo>
                  <a:cubicBezTo>
                    <a:pt x="158" y="22"/>
                    <a:pt x="112" y="2686"/>
                    <a:pt x="46" y="5350"/>
                  </a:cubicBezTo>
                  <a:cubicBezTo>
                    <a:pt x="22" y="6027"/>
                    <a:pt x="0" y="6683"/>
                    <a:pt x="0" y="7315"/>
                  </a:cubicBezTo>
                  <a:cubicBezTo>
                    <a:pt x="0" y="7923"/>
                    <a:pt x="22" y="8510"/>
                    <a:pt x="67" y="9007"/>
                  </a:cubicBezTo>
                  <a:cubicBezTo>
                    <a:pt x="112" y="10024"/>
                    <a:pt x="226" y="10678"/>
                    <a:pt x="226" y="10678"/>
                  </a:cubicBezTo>
                  <a:cubicBezTo>
                    <a:pt x="226" y="10701"/>
                    <a:pt x="226" y="10701"/>
                    <a:pt x="248" y="10701"/>
                  </a:cubicBezTo>
                  <a:cubicBezTo>
                    <a:pt x="248" y="10701"/>
                    <a:pt x="271" y="10701"/>
                    <a:pt x="271" y="10678"/>
                  </a:cubicBezTo>
                  <a:cubicBezTo>
                    <a:pt x="271" y="10678"/>
                    <a:pt x="362" y="10024"/>
                    <a:pt x="407" y="9007"/>
                  </a:cubicBezTo>
                  <a:cubicBezTo>
                    <a:pt x="428" y="8510"/>
                    <a:pt x="452" y="7923"/>
                    <a:pt x="452" y="7315"/>
                  </a:cubicBezTo>
                  <a:cubicBezTo>
                    <a:pt x="428" y="6683"/>
                    <a:pt x="407" y="6027"/>
                    <a:pt x="383" y="5350"/>
                  </a:cubicBezTo>
                  <a:lnTo>
                    <a:pt x="203" y="22"/>
                  </a:lnTo>
                  <a:cubicBezTo>
                    <a:pt x="203" y="1"/>
                    <a:pt x="203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3746225" y="4143075"/>
              <a:ext cx="11325" cy="404650"/>
            </a:xfrm>
            <a:custGeom>
              <a:avLst/>
              <a:gdLst/>
              <a:ahLst/>
              <a:cxnLst/>
              <a:rect l="l" t="t" r="r" b="b"/>
              <a:pathLst>
                <a:path w="453" h="16186" extrusionOk="0">
                  <a:moveTo>
                    <a:pt x="182" y="0"/>
                  </a:moveTo>
                  <a:lnTo>
                    <a:pt x="160" y="22"/>
                  </a:lnTo>
                  <a:cubicBezTo>
                    <a:pt x="160" y="22"/>
                    <a:pt x="91" y="4064"/>
                    <a:pt x="46" y="8104"/>
                  </a:cubicBezTo>
                  <a:cubicBezTo>
                    <a:pt x="24" y="9120"/>
                    <a:pt x="1" y="10114"/>
                    <a:pt x="1" y="11062"/>
                  </a:cubicBezTo>
                  <a:cubicBezTo>
                    <a:pt x="1" y="12010"/>
                    <a:pt x="24" y="12890"/>
                    <a:pt x="46" y="13657"/>
                  </a:cubicBezTo>
                  <a:cubicBezTo>
                    <a:pt x="115" y="15170"/>
                    <a:pt x="227" y="16164"/>
                    <a:pt x="227" y="16164"/>
                  </a:cubicBezTo>
                  <a:lnTo>
                    <a:pt x="227" y="16185"/>
                  </a:lnTo>
                  <a:cubicBezTo>
                    <a:pt x="250" y="16185"/>
                    <a:pt x="250" y="16185"/>
                    <a:pt x="250" y="16164"/>
                  </a:cubicBezTo>
                  <a:cubicBezTo>
                    <a:pt x="250" y="16164"/>
                    <a:pt x="362" y="15170"/>
                    <a:pt x="407" y="13657"/>
                  </a:cubicBezTo>
                  <a:cubicBezTo>
                    <a:pt x="431" y="12890"/>
                    <a:pt x="452" y="12010"/>
                    <a:pt x="452" y="11062"/>
                  </a:cubicBezTo>
                  <a:cubicBezTo>
                    <a:pt x="431" y="10114"/>
                    <a:pt x="407" y="9097"/>
                    <a:pt x="386" y="8104"/>
                  </a:cubicBezTo>
                  <a:lnTo>
                    <a:pt x="205" y="22"/>
                  </a:lnTo>
                  <a:cubicBezTo>
                    <a:pt x="205" y="22"/>
                    <a:pt x="205" y="0"/>
                    <a:pt x="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4351825" y="3956250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203" y="0"/>
                  </a:moveTo>
                  <a:cubicBezTo>
                    <a:pt x="181" y="0"/>
                    <a:pt x="181" y="0"/>
                    <a:pt x="181" y="24"/>
                  </a:cubicBezTo>
                  <a:lnTo>
                    <a:pt x="46" y="5351"/>
                  </a:lnTo>
                  <a:cubicBezTo>
                    <a:pt x="22" y="6005"/>
                    <a:pt x="22" y="6682"/>
                    <a:pt x="1" y="7314"/>
                  </a:cubicBezTo>
                  <a:cubicBezTo>
                    <a:pt x="1" y="7925"/>
                    <a:pt x="46" y="8512"/>
                    <a:pt x="67" y="9008"/>
                  </a:cubicBezTo>
                  <a:cubicBezTo>
                    <a:pt x="136" y="10002"/>
                    <a:pt x="226" y="10679"/>
                    <a:pt x="226" y="10679"/>
                  </a:cubicBezTo>
                  <a:lnTo>
                    <a:pt x="248" y="10701"/>
                  </a:lnTo>
                  <a:cubicBezTo>
                    <a:pt x="272" y="10701"/>
                    <a:pt x="272" y="10701"/>
                    <a:pt x="272" y="10679"/>
                  </a:cubicBezTo>
                  <a:cubicBezTo>
                    <a:pt x="272" y="10679"/>
                    <a:pt x="362" y="10002"/>
                    <a:pt x="429" y="9008"/>
                  </a:cubicBezTo>
                  <a:cubicBezTo>
                    <a:pt x="452" y="8512"/>
                    <a:pt x="474" y="7925"/>
                    <a:pt x="474" y="7314"/>
                  </a:cubicBezTo>
                  <a:cubicBezTo>
                    <a:pt x="452" y="6682"/>
                    <a:pt x="429" y="6005"/>
                    <a:pt x="407" y="5351"/>
                  </a:cubicBezTo>
                  <a:lnTo>
                    <a:pt x="226" y="24"/>
                  </a:lnTo>
                  <a:cubicBezTo>
                    <a:pt x="226" y="0"/>
                    <a:pt x="203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4370425" y="3215800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1" y="0"/>
                    <a:pt x="181" y="0"/>
                    <a:pt x="181" y="24"/>
                  </a:cubicBezTo>
                  <a:lnTo>
                    <a:pt x="46" y="5351"/>
                  </a:lnTo>
                  <a:cubicBezTo>
                    <a:pt x="24" y="6005"/>
                    <a:pt x="24" y="6682"/>
                    <a:pt x="1" y="7314"/>
                  </a:cubicBezTo>
                  <a:cubicBezTo>
                    <a:pt x="1" y="7925"/>
                    <a:pt x="46" y="8512"/>
                    <a:pt x="69" y="9008"/>
                  </a:cubicBezTo>
                  <a:cubicBezTo>
                    <a:pt x="136" y="10002"/>
                    <a:pt x="226" y="10679"/>
                    <a:pt x="226" y="10679"/>
                  </a:cubicBezTo>
                  <a:cubicBezTo>
                    <a:pt x="226" y="10679"/>
                    <a:pt x="226" y="10701"/>
                    <a:pt x="250" y="10701"/>
                  </a:cubicBezTo>
                  <a:lnTo>
                    <a:pt x="272" y="10679"/>
                  </a:lnTo>
                  <a:cubicBezTo>
                    <a:pt x="272" y="10679"/>
                    <a:pt x="362" y="10002"/>
                    <a:pt x="407" y="9008"/>
                  </a:cubicBezTo>
                  <a:cubicBezTo>
                    <a:pt x="431" y="8512"/>
                    <a:pt x="476" y="7925"/>
                    <a:pt x="452" y="7293"/>
                  </a:cubicBezTo>
                  <a:cubicBezTo>
                    <a:pt x="452" y="6682"/>
                    <a:pt x="431" y="6005"/>
                    <a:pt x="407" y="5351"/>
                  </a:cubicBezTo>
                  <a:lnTo>
                    <a:pt x="226" y="24"/>
                  </a:lnTo>
                  <a:cubicBezTo>
                    <a:pt x="226" y="0"/>
                    <a:pt x="205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>
              <a:off x="3730425" y="2737800"/>
              <a:ext cx="11900" cy="138275"/>
            </a:xfrm>
            <a:custGeom>
              <a:avLst/>
              <a:gdLst/>
              <a:ahLst/>
              <a:cxnLst/>
              <a:rect l="l" t="t" r="r" b="b"/>
              <a:pathLst>
                <a:path w="476" h="5531" extrusionOk="0">
                  <a:moveTo>
                    <a:pt x="205" y="0"/>
                  </a:moveTo>
                  <a:cubicBezTo>
                    <a:pt x="205" y="0"/>
                    <a:pt x="181" y="0"/>
                    <a:pt x="181" y="22"/>
                  </a:cubicBezTo>
                  <a:cubicBezTo>
                    <a:pt x="181" y="22"/>
                    <a:pt x="91" y="1400"/>
                    <a:pt x="46" y="2776"/>
                  </a:cubicBezTo>
                  <a:cubicBezTo>
                    <a:pt x="24" y="3116"/>
                    <a:pt x="1" y="3453"/>
                    <a:pt x="1" y="3769"/>
                  </a:cubicBezTo>
                  <a:cubicBezTo>
                    <a:pt x="1" y="4085"/>
                    <a:pt x="46" y="4402"/>
                    <a:pt x="69" y="4651"/>
                  </a:cubicBezTo>
                  <a:cubicBezTo>
                    <a:pt x="115" y="5169"/>
                    <a:pt x="227" y="5509"/>
                    <a:pt x="227" y="5509"/>
                  </a:cubicBezTo>
                  <a:lnTo>
                    <a:pt x="227" y="5530"/>
                  </a:lnTo>
                  <a:cubicBezTo>
                    <a:pt x="250" y="5530"/>
                    <a:pt x="272" y="5530"/>
                    <a:pt x="272" y="5509"/>
                  </a:cubicBezTo>
                  <a:cubicBezTo>
                    <a:pt x="272" y="5509"/>
                    <a:pt x="362" y="5169"/>
                    <a:pt x="407" y="4651"/>
                  </a:cubicBezTo>
                  <a:cubicBezTo>
                    <a:pt x="431" y="4402"/>
                    <a:pt x="476" y="4085"/>
                    <a:pt x="476" y="3769"/>
                  </a:cubicBezTo>
                  <a:cubicBezTo>
                    <a:pt x="452" y="3453"/>
                    <a:pt x="431" y="3116"/>
                    <a:pt x="407" y="2754"/>
                  </a:cubicBezTo>
                  <a:cubicBezTo>
                    <a:pt x="340" y="1400"/>
                    <a:pt x="227" y="22"/>
                    <a:pt x="227" y="22"/>
                  </a:cubicBezTo>
                  <a:cubicBezTo>
                    <a:pt x="227" y="0"/>
                    <a:pt x="227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3979350" y="3608050"/>
              <a:ext cx="11850" cy="137975"/>
            </a:xfrm>
            <a:custGeom>
              <a:avLst/>
              <a:gdLst/>
              <a:ahLst/>
              <a:cxnLst/>
              <a:rect l="l" t="t" r="r" b="b"/>
              <a:pathLst>
                <a:path w="474" h="5519" extrusionOk="0">
                  <a:moveTo>
                    <a:pt x="203" y="1"/>
                  </a:moveTo>
                  <a:cubicBezTo>
                    <a:pt x="203" y="1"/>
                    <a:pt x="112" y="1377"/>
                    <a:pt x="45" y="2755"/>
                  </a:cubicBezTo>
                  <a:cubicBezTo>
                    <a:pt x="22" y="3092"/>
                    <a:pt x="0" y="3454"/>
                    <a:pt x="0" y="3770"/>
                  </a:cubicBezTo>
                  <a:cubicBezTo>
                    <a:pt x="0" y="4086"/>
                    <a:pt x="45" y="4380"/>
                    <a:pt x="67" y="4651"/>
                  </a:cubicBezTo>
                  <a:cubicBezTo>
                    <a:pt x="112" y="5169"/>
                    <a:pt x="226" y="5509"/>
                    <a:pt x="226" y="5509"/>
                  </a:cubicBezTo>
                  <a:cubicBezTo>
                    <a:pt x="233" y="5516"/>
                    <a:pt x="238" y="5518"/>
                    <a:pt x="242" y="5518"/>
                  </a:cubicBezTo>
                  <a:cubicBezTo>
                    <a:pt x="250" y="5518"/>
                    <a:pt x="255" y="5509"/>
                    <a:pt x="271" y="5509"/>
                  </a:cubicBezTo>
                  <a:cubicBezTo>
                    <a:pt x="271" y="5509"/>
                    <a:pt x="361" y="5169"/>
                    <a:pt x="407" y="4651"/>
                  </a:cubicBezTo>
                  <a:cubicBezTo>
                    <a:pt x="428" y="4380"/>
                    <a:pt x="473" y="4086"/>
                    <a:pt x="473" y="3770"/>
                  </a:cubicBezTo>
                  <a:lnTo>
                    <a:pt x="407" y="2755"/>
                  </a:lnTo>
                  <a:cubicBezTo>
                    <a:pt x="338" y="1377"/>
                    <a:pt x="248" y="1"/>
                    <a:pt x="2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7"/>
            <p:cNvSpPr/>
            <p:nvPr/>
          </p:nvSpPr>
          <p:spPr>
            <a:xfrm>
              <a:off x="3088775" y="2394075"/>
              <a:ext cx="11850" cy="404375"/>
            </a:xfrm>
            <a:custGeom>
              <a:avLst/>
              <a:gdLst/>
              <a:ahLst/>
              <a:cxnLst/>
              <a:rect l="l" t="t" r="r" b="b"/>
              <a:pathLst>
                <a:path w="474" h="16175" extrusionOk="0">
                  <a:moveTo>
                    <a:pt x="202" y="0"/>
                  </a:moveTo>
                  <a:cubicBezTo>
                    <a:pt x="181" y="0"/>
                    <a:pt x="181" y="0"/>
                    <a:pt x="181" y="24"/>
                  </a:cubicBezTo>
                  <a:cubicBezTo>
                    <a:pt x="181" y="24"/>
                    <a:pt x="112" y="4042"/>
                    <a:pt x="45" y="8082"/>
                  </a:cubicBezTo>
                  <a:cubicBezTo>
                    <a:pt x="22" y="9099"/>
                    <a:pt x="22" y="10114"/>
                    <a:pt x="0" y="11040"/>
                  </a:cubicBezTo>
                  <a:cubicBezTo>
                    <a:pt x="0" y="11989"/>
                    <a:pt x="45" y="12868"/>
                    <a:pt x="67" y="13636"/>
                  </a:cubicBezTo>
                  <a:cubicBezTo>
                    <a:pt x="136" y="15149"/>
                    <a:pt x="226" y="16164"/>
                    <a:pt x="226" y="16164"/>
                  </a:cubicBezTo>
                  <a:lnTo>
                    <a:pt x="248" y="16164"/>
                  </a:lnTo>
                  <a:cubicBezTo>
                    <a:pt x="255" y="16172"/>
                    <a:pt x="261" y="16174"/>
                    <a:pt x="264" y="16174"/>
                  </a:cubicBezTo>
                  <a:cubicBezTo>
                    <a:pt x="271" y="16174"/>
                    <a:pt x="271" y="16164"/>
                    <a:pt x="271" y="16164"/>
                  </a:cubicBezTo>
                  <a:cubicBezTo>
                    <a:pt x="271" y="16164"/>
                    <a:pt x="361" y="15149"/>
                    <a:pt x="428" y="13636"/>
                  </a:cubicBezTo>
                  <a:cubicBezTo>
                    <a:pt x="428" y="12868"/>
                    <a:pt x="473" y="11989"/>
                    <a:pt x="473" y="11040"/>
                  </a:cubicBezTo>
                  <a:cubicBezTo>
                    <a:pt x="452" y="10092"/>
                    <a:pt x="428" y="9099"/>
                    <a:pt x="407" y="8082"/>
                  </a:cubicBezTo>
                  <a:cubicBezTo>
                    <a:pt x="316" y="4042"/>
                    <a:pt x="226" y="24"/>
                    <a:pt x="226" y="24"/>
                  </a:cubicBezTo>
                  <a:cubicBezTo>
                    <a:pt x="226" y="0"/>
                    <a:pt x="202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7"/>
            <p:cNvSpPr/>
            <p:nvPr/>
          </p:nvSpPr>
          <p:spPr>
            <a:xfrm>
              <a:off x="3713500" y="1466250"/>
              <a:ext cx="11325" cy="267550"/>
            </a:xfrm>
            <a:custGeom>
              <a:avLst/>
              <a:gdLst/>
              <a:ahLst/>
              <a:cxnLst/>
              <a:rect l="l" t="t" r="r" b="b"/>
              <a:pathLst>
                <a:path w="453" h="10702" extrusionOk="0">
                  <a:moveTo>
                    <a:pt x="181" y="1"/>
                  </a:moveTo>
                  <a:lnTo>
                    <a:pt x="160" y="24"/>
                  </a:lnTo>
                  <a:cubicBezTo>
                    <a:pt x="160" y="24"/>
                    <a:pt x="91" y="2688"/>
                    <a:pt x="46" y="5352"/>
                  </a:cubicBezTo>
                  <a:cubicBezTo>
                    <a:pt x="24" y="6029"/>
                    <a:pt x="1" y="6683"/>
                    <a:pt x="1" y="7315"/>
                  </a:cubicBezTo>
                  <a:cubicBezTo>
                    <a:pt x="1" y="7947"/>
                    <a:pt x="24" y="8512"/>
                    <a:pt x="46" y="9031"/>
                  </a:cubicBezTo>
                  <a:cubicBezTo>
                    <a:pt x="114" y="10024"/>
                    <a:pt x="226" y="10679"/>
                    <a:pt x="226" y="10679"/>
                  </a:cubicBezTo>
                  <a:lnTo>
                    <a:pt x="226" y="10701"/>
                  </a:lnTo>
                  <a:cubicBezTo>
                    <a:pt x="250" y="10701"/>
                    <a:pt x="250" y="10701"/>
                    <a:pt x="272" y="10679"/>
                  </a:cubicBezTo>
                  <a:cubicBezTo>
                    <a:pt x="272" y="10679"/>
                    <a:pt x="362" y="10024"/>
                    <a:pt x="407" y="9009"/>
                  </a:cubicBezTo>
                  <a:cubicBezTo>
                    <a:pt x="430" y="8512"/>
                    <a:pt x="452" y="7925"/>
                    <a:pt x="452" y="7315"/>
                  </a:cubicBezTo>
                  <a:cubicBezTo>
                    <a:pt x="430" y="6683"/>
                    <a:pt x="407" y="6029"/>
                    <a:pt x="385" y="5352"/>
                  </a:cubicBezTo>
                  <a:lnTo>
                    <a:pt x="205" y="24"/>
                  </a:lnTo>
                  <a:cubicBezTo>
                    <a:pt x="205" y="24"/>
                    <a:pt x="205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7"/>
            <p:cNvSpPr/>
            <p:nvPr/>
          </p:nvSpPr>
          <p:spPr>
            <a:xfrm>
              <a:off x="3101175" y="1442000"/>
              <a:ext cx="11325" cy="138275"/>
            </a:xfrm>
            <a:custGeom>
              <a:avLst/>
              <a:gdLst/>
              <a:ahLst/>
              <a:cxnLst/>
              <a:rect l="l" t="t" r="r" b="b"/>
              <a:pathLst>
                <a:path w="453" h="5531" extrusionOk="0">
                  <a:moveTo>
                    <a:pt x="203" y="1"/>
                  </a:moveTo>
                  <a:cubicBezTo>
                    <a:pt x="203" y="1"/>
                    <a:pt x="181" y="1"/>
                    <a:pt x="181" y="23"/>
                  </a:cubicBezTo>
                  <a:cubicBezTo>
                    <a:pt x="181" y="23"/>
                    <a:pt x="91" y="1401"/>
                    <a:pt x="46" y="2755"/>
                  </a:cubicBezTo>
                  <a:cubicBezTo>
                    <a:pt x="23" y="3116"/>
                    <a:pt x="1" y="3454"/>
                    <a:pt x="1" y="3770"/>
                  </a:cubicBezTo>
                  <a:cubicBezTo>
                    <a:pt x="1" y="4086"/>
                    <a:pt x="23" y="4402"/>
                    <a:pt x="46" y="4651"/>
                  </a:cubicBezTo>
                  <a:cubicBezTo>
                    <a:pt x="113" y="5170"/>
                    <a:pt x="203" y="5509"/>
                    <a:pt x="203" y="5509"/>
                  </a:cubicBezTo>
                  <a:cubicBezTo>
                    <a:pt x="227" y="5509"/>
                    <a:pt x="227" y="5531"/>
                    <a:pt x="227" y="5531"/>
                  </a:cubicBezTo>
                  <a:cubicBezTo>
                    <a:pt x="248" y="5531"/>
                    <a:pt x="248" y="5531"/>
                    <a:pt x="248" y="5509"/>
                  </a:cubicBezTo>
                  <a:cubicBezTo>
                    <a:pt x="248" y="5509"/>
                    <a:pt x="362" y="5170"/>
                    <a:pt x="407" y="4651"/>
                  </a:cubicBezTo>
                  <a:cubicBezTo>
                    <a:pt x="429" y="4402"/>
                    <a:pt x="452" y="4086"/>
                    <a:pt x="452" y="3770"/>
                  </a:cubicBezTo>
                  <a:cubicBezTo>
                    <a:pt x="452" y="3454"/>
                    <a:pt x="429" y="3116"/>
                    <a:pt x="407" y="2755"/>
                  </a:cubicBezTo>
                  <a:cubicBezTo>
                    <a:pt x="339" y="1401"/>
                    <a:pt x="227" y="23"/>
                    <a:pt x="227" y="23"/>
                  </a:cubicBezTo>
                  <a:cubicBezTo>
                    <a:pt x="227" y="1"/>
                    <a:pt x="227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7"/>
            <p:cNvSpPr/>
            <p:nvPr/>
          </p:nvSpPr>
          <p:spPr>
            <a:xfrm>
              <a:off x="4786925" y="1355100"/>
              <a:ext cx="11900" cy="267525"/>
            </a:xfrm>
            <a:custGeom>
              <a:avLst/>
              <a:gdLst/>
              <a:ahLst/>
              <a:cxnLst/>
              <a:rect l="l" t="t" r="r" b="b"/>
              <a:pathLst>
                <a:path w="476" h="10701" extrusionOk="0">
                  <a:moveTo>
                    <a:pt x="205" y="0"/>
                  </a:moveTo>
                  <a:cubicBezTo>
                    <a:pt x="181" y="0"/>
                    <a:pt x="181" y="22"/>
                    <a:pt x="181" y="22"/>
                  </a:cubicBezTo>
                  <a:lnTo>
                    <a:pt x="46" y="5350"/>
                  </a:lnTo>
                  <a:cubicBezTo>
                    <a:pt x="24" y="6027"/>
                    <a:pt x="24" y="6683"/>
                    <a:pt x="1" y="7315"/>
                  </a:cubicBezTo>
                  <a:cubicBezTo>
                    <a:pt x="1" y="7947"/>
                    <a:pt x="46" y="8534"/>
                    <a:pt x="70" y="9030"/>
                  </a:cubicBezTo>
                  <a:cubicBezTo>
                    <a:pt x="136" y="10024"/>
                    <a:pt x="227" y="10677"/>
                    <a:pt x="227" y="10677"/>
                  </a:cubicBezTo>
                  <a:cubicBezTo>
                    <a:pt x="227" y="10701"/>
                    <a:pt x="227" y="10701"/>
                    <a:pt x="250" y="10701"/>
                  </a:cubicBezTo>
                  <a:cubicBezTo>
                    <a:pt x="250" y="10701"/>
                    <a:pt x="272" y="10701"/>
                    <a:pt x="272" y="10677"/>
                  </a:cubicBezTo>
                  <a:cubicBezTo>
                    <a:pt x="272" y="10677"/>
                    <a:pt x="362" y="10024"/>
                    <a:pt x="407" y="9030"/>
                  </a:cubicBezTo>
                  <a:cubicBezTo>
                    <a:pt x="431" y="8510"/>
                    <a:pt x="476" y="7947"/>
                    <a:pt x="452" y="7315"/>
                  </a:cubicBezTo>
                  <a:cubicBezTo>
                    <a:pt x="452" y="6683"/>
                    <a:pt x="431" y="6027"/>
                    <a:pt x="407" y="5350"/>
                  </a:cubicBezTo>
                  <a:lnTo>
                    <a:pt x="227" y="22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7"/>
            <p:cNvSpPr/>
            <p:nvPr/>
          </p:nvSpPr>
          <p:spPr>
            <a:xfrm>
              <a:off x="4106900" y="1857375"/>
              <a:ext cx="11850" cy="404125"/>
            </a:xfrm>
            <a:custGeom>
              <a:avLst/>
              <a:gdLst/>
              <a:ahLst/>
              <a:cxnLst/>
              <a:rect l="l" t="t" r="r" b="b"/>
              <a:pathLst>
                <a:path w="474" h="16165" extrusionOk="0">
                  <a:moveTo>
                    <a:pt x="202" y="1"/>
                  </a:moveTo>
                  <a:cubicBezTo>
                    <a:pt x="181" y="1"/>
                    <a:pt x="181" y="1"/>
                    <a:pt x="181" y="23"/>
                  </a:cubicBezTo>
                  <a:cubicBezTo>
                    <a:pt x="181" y="23"/>
                    <a:pt x="112" y="4041"/>
                    <a:pt x="45" y="8083"/>
                  </a:cubicBezTo>
                  <a:cubicBezTo>
                    <a:pt x="22" y="9098"/>
                    <a:pt x="22" y="10091"/>
                    <a:pt x="0" y="11039"/>
                  </a:cubicBezTo>
                  <a:cubicBezTo>
                    <a:pt x="0" y="11987"/>
                    <a:pt x="45" y="12868"/>
                    <a:pt x="67" y="13636"/>
                  </a:cubicBezTo>
                  <a:cubicBezTo>
                    <a:pt x="136" y="15148"/>
                    <a:pt x="226" y="16141"/>
                    <a:pt x="226" y="16141"/>
                  </a:cubicBezTo>
                  <a:cubicBezTo>
                    <a:pt x="226" y="16164"/>
                    <a:pt x="248" y="16164"/>
                    <a:pt x="248" y="16164"/>
                  </a:cubicBezTo>
                  <a:cubicBezTo>
                    <a:pt x="271" y="16164"/>
                    <a:pt x="271" y="16164"/>
                    <a:pt x="271" y="16141"/>
                  </a:cubicBezTo>
                  <a:cubicBezTo>
                    <a:pt x="271" y="16141"/>
                    <a:pt x="361" y="15148"/>
                    <a:pt x="428" y="13636"/>
                  </a:cubicBezTo>
                  <a:cubicBezTo>
                    <a:pt x="452" y="12868"/>
                    <a:pt x="473" y="11987"/>
                    <a:pt x="473" y="11039"/>
                  </a:cubicBezTo>
                  <a:cubicBezTo>
                    <a:pt x="452" y="10091"/>
                    <a:pt x="428" y="9098"/>
                    <a:pt x="407" y="8083"/>
                  </a:cubicBezTo>
                  <a:cubicBezTo>
                    <a:pt x="316" y="4041"/>
                    <a:pt x="226" y="23"/>
                    <a:pt x="226" y="23"/>
                  </a:cubicBezTo>
                  <a:cubicBezTo>
                    <a:pt x="226" y="1"/>
                    <a:pt x="202" y="1"/>
                    <a:pt x="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7"/>
            <p:cNvSpPr/>
            <p:nvPr/>
          </p:nvSpPr>
          <p:spPr>
            <a:xfrm>
              <a:off x="5647625" y="1493925"/>
              <a:ext cx="11850" cy="267550"/>
            </a:xfrm>
            <a:custGeom>
              <a:avLst/>
              <a:gdLst/>
              <a:ahLst/>
              <a:cxnLst/>
              <a:rect l="l" t="t" r="r" b="b"/>
              <a:pathLst>
                <a:path w="474" h="10702" extrusionOk="0">
                  <a:moveTo>
                    <a:pt x="203" y="1"/>
                  </a:moveTo>
                  <a:cubicBezTo>
                    <a:pt x="181" y="1"/>
                    <a:pt x="181" y="22"/>
                    <a:pt x="181" y="22"/>
                  </a:cubicBezTo>
                  <a:lnTo>
                    <a:pt x="46" y="5350"/>
                  </a:lnTo>
                  <a:cubicBezTo>
                    <a:pt x="46" y="6027"/>
                    <a:pt x="22" y="6683"/>
                    <a:pt x="0" y="7315"/>
                  </a:cubicBezTo>
                  <a:cubicBezTo>
                    <a:pt x="0" y="7947"/>
                    <a:pt x="46" y="8534"/>
                    <a:pt x="67" y="9031"/>
                  </a:cubicBezTo>
                  <a:cubicBezTo>
                    <a:pt x="136" y="10024"/>
                    <a:pt x="226" y="10678"/>
                    <a:pt x="226" y="10678"/>
                  </a:cubicBezTo>
                  <a:cubicBezTo>
                    <a:pt x="226" y="10701"/>
                    <a:pt x="248" y="10701"/>
                    <a:pt x="248" y="10701"/>
                  </a:cubicBezTo>
                  <a:cubicBezTo>
                    <a:pt x="271" y="10701"/>
                    <a:pt x="271" y="10701"/>
                    <a:pt x="271" y="10678"/>
                  </a:cubicBezTo>
                  <a:cubicBezTo>
                    <a:pt x="271" y="10678"/>
                    <a:pt x="362" y="10024"/>
                    <a:pt x="428" y="9031"/>
                  </a:cubicBezTo>
                  <a:cubicBezTo>
                    <a:pt x="452" y="8511"/>
                    <a:pt x="474" y="7947"/>
                    <a:pt x="474" y="7315"/>
                  </a:cubicBezTo>
                  <a:cubicBezTo>
                    <a:pt x="452" y="6683"/>
                    <a:pt x="428" y="6027"/>
                    <a:pt x="407" y="5350"/>
                  </a:cubicBezTo>
                  <a:lnTo>
                    <a:pt x="226" y="22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7"/>
            <p:cNvSpPr/>
            <p:nvPr/>
          </p:nvSpPr>
          <p:spPr>
            <a:xfrm>
              <a:off x="6041550" y="1885025"/>
              <a:ext cx="11325" cy="404100"/>
            </a:xfrm>
            <a:custGeom>
              <a:avLst/>
              <a:gdLst/>
              <a:ahLst/>
              <a:cxnLst/>
              <a:rect l="l" t="t" r="r" b="b"/>
              <a:pathLst>
                <a:path w="453" h="16164" extrusionOk="0">
                  <a:moveTo>
                    <a:pt x="203" y="0"/>
                  </a:moveTo>
                  <a:cubicBezTo>
                    <a:pt x="181" y="0"/>
                    <a:pt x="181" y="0"/>
                    <a:pt x="181" y="24"/>
                  </a:cubicBezTo>
                  <a:cubicBezTo>
                    <a:pt x="181" y="24"/>
                    <a:pt x="113" y="4042"/>
                    <a:pt x="46" y="8082"/>
                  </a:cubicBezTo>
                  <a:cubicBezTo>
                    <a:pt x="22" y="9099"/>
                    <a:pt x="1" y="10114"/>
                    <a:pt x="1" y="11040"/>
                  </a:cubicBezTo>
                  <a:cubicBezTo>
                    <a:pt x="1" y="11988"/>
                    <a:pt x="46" y="12868"/>
                    <a:pt x="67" y="13635"/>
                  </a:cubicBezTo>
                  <a:cubicBezTo>
                    <a:pt x="113" y="15149"/>
                    <a:pt x="226" y="16164"/>
                    <a:pt x="226" y="16164"/>
                  </a:cubicBezTo>
                  <a:lnTo>
                    <a:pt x="271" y="16164"/>
                  </a:lnTo>
                  <a:cubicBezTo>
                    <a:pt x="271" y="16164"/>
                    <a:pt x="362" y="15149"/>
                    <a:pt x="407" y="13635"/>
                  </a:cubicBezTo>
                  <a:cubicBezTo>
                    <a:pt x="429" y="12868"/>
                    <a:pt x="452" y="11988"/>
                    <a:pt x="452" y="11040"/>
                  </a:cubicBezTo>
                  <a:cubicBezTo>
                    <a:pt x="429" y="10092"/>
                    <a:pt x="429" y="9099"/>
                    <a:pt x="407" y="8082"/>
                  </a:cubicBezTo>
                  <a:cubicBezTo>
                    <a:pt x="317" y="4042"/>
                    <a:pt x="226" y="24"/>
                    <a:pt x="226" y="24"/>
                  </a:cubicBezTo>
                  <a:cubicBezTo>
                    <a:pt x="226" y="0"/>
                    <a:pt x="203" y="0"/>
                    <a:pt x="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7"/>
            <p:cNvSpPr/>
            <p:nvPr/>
          </p:nvSpPr>
          <p:spPr>
            <a:xfrm>
              <a:off x="4276750" y="1182950"/>
              <a:ext cx="11300" cy="138300"/>
            </a:xfrm>
            <a:custGeom>
              <a:avLst/>
              <a:gdLst/>
              <a:ahLst/>
              <a:cxnLst/>
              <a:rect l="l" t="t" r="r" b="b"/>
              <a:pathLst>
                <a:path w="452" h="5532" extrusionOk="0">
                  <a:moveTo>
                    <a:pt x="204" y="0"/>
                  </a:moveTo>
                  <a:cubicBezTo>
                    <a:pt x="181" y="0"/>
                    <a:pt x="181" y="0"/>
                    <a:pt x="181" y="24"/>
                  </a:cubicBezTo>
                  <a:cubicBezTo>
                    <a:pt x="181" y="24"/>
                    <a:pt x="91" y="1378"/>
                    <a:pt x="45" y="2754"/>
                  </a:cubicBezTo>
                  <a:cubicBezTo>
                    <a:pt x="24" y="3094"/>
                    <a:pt x="0" y="3455"/>
                    <a:pt x="0" y="3771"/>
                  </a:cubicBezTo>
                  <a:cubicBezTo>
                    <a:pt x="0" y="4087"/>
                    <a:pt x="24" y="4380"/>
                    <a:pt x="45" y="4651"/>
                  </a:cubicBezTo>
                  <a:cubicBezTo>
                    <a:pt x="114" y="5171"/>
                    <a:pt x="204" y="5508"/>
                    <a:pt x="204" y="5508"/>
                  </a:cubicBezTo>
                  <a:cubicBezTo>
                    <a:pt x="204" y="5508"/>
                    <a:pt x="226" y="5508"/>
                    <a:pt x="226" y="5532"/>
                  </a:cubicBezTo>
                  <a:cubicBezTo>
                    <a:pt x="249" y="5532"/>
                    <a:pt x="249" y="5508"/>
                    <a:pt x="249" y="5508"/>
                  </a:cubicBezTo>
                  <a:cubicBezTo>
                    <a:pt x="249" y="5508"/>
                    <a:pt x="340" y="5171"/>
                    <a:pt x="407" y="4651"/>
                  </a:cubicBezTo>
                  <a:cubicBezTo>
                    <a:pt x="430" y="4380"/>
                    <a:pt x="452" y="4087"/>
                    <a:pt x="452" y="3771"/>
                  </a:cubicBezTo>
                  <a:cubicBezTo>
                    <a:pt x="452" y="3455"/>
                    <a:pt x="407" y="3094"/>
                    <a:pt x="385" y="2754"/>
                  </a:cubicBezTo>
                  <a:cubicBezTo>
                    <a:pt x="340" y="1378"/>
                    <a:pt x="226" y="24"/>
                    <a:pt x="226" y="24"/>
                  </a:cubicBezTo>
                  <a:cubicBezTo>
                    <a:pt x="226" y="0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7"/>
            <p:cNvSpPr/>
            <p:nvPr/>
          </p:nvSpPr>
          <p:spPr>
            <a:xfrm>
              <a:off x="3322425" y="1858525"/>
              <a:ext cx="11300" cy="138250"/>
            </a:xfrm>
            <a:custGeom>
              <a:avLst/>
              <a:gdLst/>
              <a:ahLst/>
              <a:cxnLst/>
              <a:rect l="l" t="t" r="r" b="b"/>
              <a:pathLst>
                <a:path w="452" h="5530" extrusionOk="0">
                  <a:moveTo>
                    <a:pt x="202" y="0"/>
                  </a:moveTo>
                  <a:cubicBezTo>
                    <a:pt x="202" y="0"/>
                    <a:pt x="181" y="0"/>
                    <a:pt x="181" y="22"/>
                  </a:cubicBezTo>
                  <a:cubicBezTo>
                    <a:pt x="181" y="22"/>
                    <a:pt x="90" y="1400"/>
                    <a:pt x="45" y="2754"/>
                  </a:cubicBezTo>
                  <a:cubicBezTo>
                    <a:pt x="22" y="3115"/>
                    <a:pt x="0" y="3453"/>
                    <a:pt x="0" y="3769"/>
                  </a:cubicBezTo>
                  <a:cubicBezTo>
                    <a:pt x="0" y="4085"/>
                    <a:pt x="22" y="4401"/>
                    <a:pt x="45" y="4650"/>
                  </a:cubicBezTo>
                  <a:cubicBezTo>
                    <a:pt x="112" y="5169"/>
                    <a:pt x="202" y="5508"/>
                    <a:pt x="202" y="5508"/>
                  </a:cubicBezTo>
                  <a:lnTo>
                    <a:pt x="226" y="5530"/>
                  </a:lnTo>
                  <a:cubicBezTo>
                    <a:pt x="226" y="5530"/>
                    <a:pt x="248" y="5530"/>
                    <a:pt x="248" y="5508"/>
                  </a:cubicBezTo>
                  <a:cubicBezTo>
                    <a:pt x="248" y="5508"/>
                    <a:pt x="338" y="5169"/>
                    <a:pt x="407" y="4650"/>
                  </a:cubicBezTo>
                  <a:cubicBezTo>
                    <a:pt x="428" y="4401"/>
                    <a:pt x="452" y="4085"/>
                    <a:pt x="452" y="3769"/>
                  </a:cubicBezTo>
                  <a:cubicBezTo>
                    <a:pt x="452" y="3453"/>
                    <a:pt x="428" y="3115"/>
                    <a:pt x="407" y="2754"/>
                  </a:cubicBezTo>
                  <a:cubicBezTo>
                    <a:pt x="338" y="1400"/>
                    <a:pt x="226" y="22"/>
                    <a:pt x="226" y="22"/>
                  </a:cubicBezTo>
                  <a:cubicBezTo>
                    <a:pt x="226" y="0"/>
                    <a:pt x="226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7"/>
            <p:cNvSpPr/>
            <p:nvPr/>
          </p:nvSpPr>
          <p:spPr>
            <a:xfrm>
              <a:off x="6434350" y="1577450"/>
              <a:ext cx="11850" cy="267550"/>
            </a:xfrm>
            <a:custGeom>
              <a:avLst/>
              <a:gdLst/>
              <a:ahLst/>
              <a:cxnLst/>
              <a:rect l="l" t="t" r="r" b="b"/>
              <a:pathLst>
                <a:path w="474" h="10702" extrusionOk="0">
                  <a:moveTo>
                    <a:pt x="203" y="1"/>
                  </a:moveTo>
                  <a:cubicBezTo>
                    <a:pt x="181" y="1"/>
                    <a:pt x="181" y="1"/>
                    <a:pt x="181" y="23"/>
                  </a:cubicBezTo>
                  <a:lnTo>
                    <a:pt x="46" y="5350"/>
                  </a:lnTo>
                  <a:cubicBezTo>
                    <a:pt x="46" y="6027"/>
                    <a:pt x="22" y="6683"/>
                    <a:pt x="1" y="7315"/>
                  </a:cubicBezTo>
                  <a:cubicBezTo>
                    <a:pt x="1" y="7924"/>
                    <a:pt x="46" y="8511"/>
                    <a:pt x="67" y="9007"/>
                  </a:cubicBezTo>
                  <a:cubicBezTo>
                    <a:pt x="136" y="10024"/>
                    <a:pt x="226" y="10678"/>
                    <a:pt x="226" y="10678"/>
                  </a:cubicBezTo>
                  <a:lnTo>
                    <a:pt x="248" y="10701"/>
                  </a:lnTo>
                  <a:cubicBezTo>
                    <a:pt x="272" y="10701"/>
                    <a:pt x="272" y="10701"/>
                    <a:pt x="272" y="10678"/>
                  </a:cubicBezTo>
                  <a:cubicBezTo>
                    <a:pt x="272" y="10678"/>
                    <a:pt x="362" y="10024"/>
                    <a:pt x="429" y="9007"/>
                  </a:cubicBezTo>
                  <a:cubicBezTo>
                    <a:pt x="452" y="8511"/>
                    <a:pt x="474" y="7924"/>
                    <a:pt x="474" y="7315"/>
                  </a:cubicBezTo>
                  <a:cubicBezTo>
                    <a:pt x="452" y="6683"/>
                    <a:pt x="429" y="6006"/>
                    <a:pt x="407" y="5350"/>
                  </a:cubicBezTo>
                  <a:lnTo>
                    <a:pt x="226" y="23"/>
                  </a:lnTo>
                  <a:cubicBezTo>
                    <a:pt x="226" y="1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7"/>
            <p:cNvSpPr/>
            <p:nvPr/>
          </p:nvSpPr>
          <p:spPr>
            <a:xfrm>
              <a:off x="6182050" y="1339850"/>
              <a:ext cx="11900" cy="138300"/>
            </a:xfrm>
            <a:custGeom>
              <a:avLst/>
              <a:gdLst/>
              <a:ahLst/>
              <a:cxnLst/>
              <a:rect l="l" t="t" r="r" b="b"/>
              <a:pathLst>
                <a:path w="476" h="5532" extrusionOk="0">
                  <a:moveTo>
                    <a:pt x="227" y="0"/>
                  </a:moveTo>
                  <a:cubicBezTo>
                    <a:pt x="205" y="0"/>
                    <a:pt x="205" y="23"/>
                    <a:pt x="181" y="23"/>
                  </a:cubicBezTo>
                  <a:cubicBezTo>
                    <a:pt x="181" y="23"/>
                    <a:pt x="91" y="1400"/>
                    <a:pt x="46" y="2778"/>
                  </a:cubicBezTo>
                  <a:cubicBezTo>
                    <a:pt x="46" y="3115"/>
                    <a:pt x="1" y="3455"/>
                    <a:pt x="1" y="3793"/>
                  </a:cubicBezTo>
                  <a:cubicBezTo>
                    <a:pt x="1" y="4109"/>
                    <a:pt x="46" y="4403"/>
                    <a:pt x="69" y="4674"/>
                  </a:cubicBezTo>
                  <a:cubicBezTo>
                    <a:pt x="136" y="5171"/>
                    <a:pt x="227" y="5532"/>
                    <a:pt x="227" y="5532"/>
                  </a:cubicBezTo>
                  <a:lnTo>
                    <a:pt x="272" y="5532"/>
                  </a:lnTo>
                  <a:cubicBezTo>
                    <a:pt x="272" y="5532"/>
                    <a:pt x="362" y="5171"/>
                    <a:pt x="407" y="4674"/>
                  </a:cubicBezTo>
                  <a:cubicBezTo>
                    <a:pt x="431" y="4403"/>
                    <a:pt x="476" y="4109"/>
                    <a:pt x="476" y="3793"/>
                  </a:cubicBezTo>
                  <a:lnTo>
                    <a:pt x="407" y="2778"/>
                  </a:lnTo>
                  <a:cubicBezTo>
                    <a:pt x="340" y="1400"/>
                    <a:pt x="227" y="23"/>
                    <a:pt x="227" y="23"/>
                  </a:cubicBezTo>
                  <a:lnTo>
                    <a:pt x="2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7"/>
            <p:cNvSpPr/>
            <p:nvPr/>
          </p:nvSpPr>
          <p:spPr>
            <a:xfrm>
              <a:off x="7367825" y="2487750"/>
              <a:ext cx="11850" cy="138325"/>
            </a:xfrm>
            <a:custGeom>
              <a:avLst/>
              <a:gdLst/>
              <a:ahLst/>
              <a:cxnLst/>
              <a:rect l="l" t="t" r="r" b="b"/>
              <a:pathLst>
                <a:path w="474" h="5533" extrusionOk="0">
                  <a:moveTo>
                    <a:pt x="226" y="1"/>
                  </a:moveTo>
                  <a:cubicBezTo>
                    <a:pt x="203" y="1"/>
                    <a:pt x="203" y="1"/>
                    <a:pt x="203" y="24"/>
                  </a:cubicBezTo>
                  <a:cubicBezTo>
                    <a:pt x="203" y="24"/>
                    <a:pt x="112" y="1401"/>
                    <a:pt x="46" y="2778"/>
                  </a:cubicBezTo>
                  <a:cubicBezTo>
                    <a:pt x="46" y="3116"/>
                    <a:pt x="22" y="3456"/>
                    <a:pt x="0" y="3772"/>
                  </a:cubicBezTo>
                  <a:cubicBezTo>
                    <a:pt x="0" y="4109"/>
                    <a:pt x="46" y="4404"/>
                    <a:pt x="67" y="4651"/>
                  </a:cubicBezTo>
                  <a:cubicBezTo>
                    <a:pt x="136" y="5171"/>
                    <a:pt x="226" y="5509"/>
                    <a:pt x="226" y="5509"/>
                  </a:cubicBezTo>
                  <a:cubicBezTo>
                    <a:pt x="226" y="5533"/>
                    <a:pt x="226" y="5533"/>
                    <a:pt x="248" y="5533"/>
                  </a:cubicBezTo>
                  <a:cubicBezTo>
                    <a:pt x="248" y="5533"/>
                    <a:pt x="271" y="5533"/>
                    <a:pt x="271" y="5509"/>
                  </a:cubicBezTo>
                  <a:cubicBezTo>
                    <a:pt x="271" y="5509"/>
                    <a:pt x="362" y="5171"/>
                    <a:pt x="428" y="4651"/>
                  </a:cubicBezTo>
                  <a:cubicBezTo>
                    <a:pt x="452" y="4404"/>
                    <a:pt x="474" y="4109"/>
                    <a:pt x="474" y="3772"/>
                  </a:cubicBezTo>
                  <a:cubicBezTo>
                    <a:pt x="452" y="3456"/>
                    <a:pt x="428" y="3116"/>
                    <a:pt x="407" y="2778"/>
                  </a:cubicBezTo>
                  <a:cubicBezTo>
                    <a:pt x="338" y="1401"/>
                    <a:pt x="248" y="24"/>
                    <a:pt x="248" y="24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7"/>
            <p:cNvSpPr/>
            <p:nvPr/>
          </p:nvSpPr>
          <p:spPr>
            <a:xfrm>
              <a:off x="6831075" y="3034075"/>
              <a:ext cx="11900" cy="138300"/>
            </a:xfrm>
            <a:custGeom>
              <a:avLst/>
              <a:gdLst/>
              <a:ahLst/>
              <a:cxnLst/>
              <a:rect l="l" t="t" r="r" b="b"/>
              <a:pathLst>
                <a:path w="476" h="5532" extrusionOk="0">
                  <a:moveTo>
                    <a:pt x="205" y="0"/>
                  </a:moveTo>
                  <a:cubicBezTo>
                    <a:pt x="205" y="0"/>
                    <a:pt x="181" y="0"/>
                    <a:pt x="181" y="24"/>
                  </a:cubicBezTo>
                  <a:cubicBezTo>
                    <a:pt x="181" y="24"/>
                    <a:pt x="91" y="1378"/>
                    <a:pt x="46" y="2754"/>
                  </a:cubicBezTo>
                  <a:cubicBezTo>
                    <a:pt x="24" y="3115"/>
                    <a:pt x="1" y="3455"/>
                    <a:pt x="1" y="3771"/>
                  </a:cubicBezTo>
                  <a:cubicBezTo>
                    <a:pt x="1" y="4087"/>
                    <a:pt x="46" y="4403"/>
                    <a:pt x="69" y="4651"/>
                  </a:cubicBezTo>
                  <a:cubicBezTo>
                    <a:pt x="136" y="5171"/>
                    <a:pt x="227" y="5508"/>
                    <a:pt x="227" y="5508"/>
                  </a:cubicBezTo>
                  <a:cubicBezTo>
                    <a:pt x="227" y="5508"/>
                    <a:pt x="227" y="5532"/>
                    <a:pt x="250" y="5532"/>
                  </a:cubicBezTo>
                  <a:lnTo>
                    <a:pt x="272" y="5508"/>
                  </a:lnTo>
                  <a:cubicBezTo>
                    <a:pt x="272" y="5508"/>
                    <a:pt x="362" y="5171"/>
                    <a:pt x="407" y="4651"/>
                  </a:cubicBezTo>
                  <a:cubicBezTo>
                    <a:pt x="431" y="4380"/>
                    <a:pt x="476" y="4087"/>
                    <a:pt x="476" y="3771"/>
                  </a:cubicBezTo>
                  <a:cubicBezTo>
                    <a:pt x="452" y="3455"/>
                    <a:pt x="431" y="3094"/>
                    <a:pt x="407" y="2754"/>
                  </a:cubicBezTo>
                  <a:cubicBezTo>
                    <a:pt x="340" y="1378"/>
                    <a:pt x="227" y="24"/>
                    <a:pt x="227" y="24"/>
                  </a:cubicBezTo>
                  <a:cubicBezTo>
                    <a:pt x="227" y="0"/>
                    <a:pt x="227" y="0"/>
                    <a:pt x="2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7"/>
            <p:cNvSpPr/>
            <p:nvPr/>
          </p:nvSpPr>
          <p:spPr>
            <a:xfrm>
              <a:off x="6748150" y="3533550"/>
              <a:ext cx="11300" cy="138275"/>
            </a:xfrm>
            <a:custGeom>
              <a:avLst/>
              <a:gdLst/>
              <a:ahLst/>
              <a:cxnLst/>
              <a:rect l="l" t="t" r="r" b="b"/>
              <a:pathLst>
                <a:path w="452" h="5531" extrusionOk="0">
                  <a:moveTo>
                    <a:pt x="202" y="1"/>
                  </a:moveTo>
                  <a:cubicBezTo>
                    <a:pt x="181" y="1"/>
                    <a:pt x="181" y="22"/>
                    <a:pt x="181" y="22"/>
                  </a:cubicBezTo>
                  <a:cubicBezTo>
                    <a:pt x="181" y="22"/>
                    <a:pt x="91" y="1400"/>
                    <a:pt x="45" y="2776"/>
                  </a:cubicBezTo>
                  <a:cubicBezTo>
                    <a:pt x="22" y="3116"/>
                    <a:pt x="0" y="3454"/>
                    <a:pt x="0" y="3793"/>
                  </a:cubicBezTo>
                  <a:cubicBezTo>
                    <a:pt x="0" y="4109"/>
                    <a:pt x="22" y="4402"/>
                    <a:pt x="45" y="4673"/>
                  </a:cubicBezTo>
                  <a:cubicBezTo>
                    <a:pt x="112" y="5169"/>
                    <a:pt x="202" y="5531"/>
                    <a:pt x="202" y="5531"/>
                  </a:cubicBezTo>
                  <a:lnTo>
                    <a:pt x="248" y="5531"/>
                  </a:lnTo>
                  <a:cubicBezTo>
                    <a:pt x="248" y="5531"/>
                    <a:pt x="338" y="5169"/>
                    <a:pt x="407" y="4651"/>
                  </a:cubicBezTo>
                  <a:cubicBezTo>
                    <a:pt x="428" y="4402"/>
                    <a:pt x="452" y="4109"/>
                    <a:pt x="452" y="3770"/>
                  </a:cubicBezTo>
                  <a:cubicBezTo>
                    <a:pt x="452" y="3454"/>
                    <a:pt x="407" y="3116"/>
                    <a:pt x="383" y="2776"/>
                  </a:cubicBezTo>
                  <a:cubicBezTo>
                    <a:pt x="316" y="1400"/>
                    <a:pt x="226" y="22"/>
                    <a:pt x="226" y="22"/>
                  </a:cubicBez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7"/>
            <p:cNvSpPr/>
            <p:nvPr/>
          </p:nvSpPr>
          <p:spPr>
            <a:xfrm>
              <a:off x="6726100" y="2144075"/>
              <a:ext cx="11900" cy="404650"/>
            </a:xfrm>
            <a:custGeom>
              <a:avLst/>
              <a:gdLst/>
              <a:ahLst/>
              <a:cxnLst/>
              <a:rect l="l" t="t" r="r" b="b"/>
              <a:pathLst>
                <a:path w="476" h="16186" extrusionOk="0">
                  <a:moveTo>
                    <a:pt x="205" y="1"/>
                  </a:moveTo>
                  <a:cubicBezTo>
                    <a:pt x="205" y="1"/>
                    <a:pt x="182" y="1"/>
                    <a:pt x="182" y="22"/>
                  </a:cubicBezTo>
                  <a:cubicBezTo>
                    <a:pt x="182" y="22"/>
                    <a:pt x="115" y="4064"/>
                    <a:pt x="46" y="8083"/>
                  </a:cubicBezTo>
                  <a:cubicBezTo>
                    <a:pt x="46" y="9098"/>
                    <a:pt x="24" y="10114"/>
                    <a:pt x="1" y="11062"/>
                  </a:cubicBezTo>
                  <a:cubicBezTo>
                    <a:pt x="24" y="11987"/>
                    <a:pt x="46" y="12890"/>
                    <a:pt x="70" y="13636"/>
                  </a:cubicBezTo>
                  <a:cubicBezTo>
                    <a:pt x="136" y="15148"/>
                    <a:pt x="227" y="16164"/>
                    <a:pt x="227" y="16164"/>
                  </a:cubicBezTo>
                  <a:lnTo>
                    <a:pt x="250" y="16186"/>
                  </a:lnTo>
                  <a:cubicBezTo>
                    <a:pt x="272" y="16186"/>
                    <a:pt x="272" y="16164"/>
                    <a:pt x="272" y="16164"/>
                  </a:cubicBezTo>
                  <a:cubicBezTo>
                    <a:pt x="272" y="16164"/>
                    <a:pt x="386" y="15148"/>
                    <a:pt x="431" y="13636"/>
                  </a:cubicBezTo>
                  <a:cubicBezTo>
                    <a:pt x="452" y="12890"/>
                    <a:pt x="476" y="11987"/>
                    <a:pt x="476" y="11062"/>
                  </a:cubicBezTo>
                  <a:cubicBezTo>
                    <a:pt x="452" y="10114"/>
                    <a:pt x="431" y="9098"/>
                    <a:pt x="407" y="8083"/>
                  </a:cubicBezTo>
                  <a:cubicBezTo>
                    <a:pt x="317" y="4064"/>
                    <a:pt x="227" y="22"/>
                    <a:pt x="227" y="22"/>
                  </a:cubicBezTo>
                  <a:cubicBezTo>
                    <a:pt x="227" y="1"/>
                    <a:pt x="227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7"/>
            <p:cNvSpPr/>
            <p:nvPr/>
          </p:nvSpPr>
          <p:spPr>
            <a:xfrm>
              <a:off x="6513375" y="3041975"/>
              <a:ext cx="11850" cy="404375"/>
            </a:xfrm>
            <a:custGeom>
              <a:avLst/>
              <a:gdLst/>
              <a:ahLst/>
              <a:cxnLst/>
              <a:rect l="l" t="t" r="r" b="b"/>
              <a:pathLst>
                <a:path w="474" h="16175" extrusionOk="0">
                  <a:moveTo>
                    <a:pt x="202" y="0"/>
                  </a:moveTo>
                  <a:cubicBezTo>
                    <a:pt x="181" y="0"/>
                    <a:pt x="181" y="0"/>
                    <a:pt x="181" y="24"/>
                  </a:cubicBezTo>
                  <a:cubicBezTo>
                    <a:pt x="181" y="24"/>
                    <a:pt x="112" y="4042"/>
                    <a:pt x="45" y="8082"/>
                  </a:cubicBezTo>
                  <a:cubicBezTo>
                    <a:pt x="45" y="9099"/>
                    <a:pt x="22" y="10114"/>
                    <a:pt x="0" y="11040"/>
                  </a:cubicBezTo>
                  <a:cubicBezTo>
                    <a:pt x="0" y="11988"/>
                    <a:pt x="45" y="12868"/>
                    <a:pt x="67" y="13635"/>
                  </a:cubicBezTo>
                  <a:cubicBezTo>
                    <a:pt x="136" y="15149"/>
                    <a:pt x="226" y="16164"/>
                    <a:pt x="226" y="16164"/>
                  </a:cubicBezTo>
                  <a:lnTo>
                    <a:pt x="248" y="16164"/>
                  </a:lnTo>
                  <a:cubicBezTo>
                    <a:pt x="255" y="16172"/>
                    <a:pt x="261" y="16174"/>
                    <a:pt x="264" y="16174"/>
                  </a:cubicBezTo>
                  <a:cubicBezTo>
                    <a:pt x="271" y="16174"/>
                    <a:pt x="271" y="16164"/>
                    <a:pt x="271" y="16164"/>
                  </a:cubicBezTo>
                  <a:cubicBezTo>
                    <a:pt x="271" y="16164"/>
                    <a:pt x="361" y="15149"/>
                    <a:pt x="428" y="13635"/>
                  </a:cubicBezTo>
                  <a:cubicBezTo>
                    <a:pt x="452" y="12868"/>
                    <a:pt x="473" y="11988"/>
                    <a:pt x="473" y="11040"/>
                  </a:cubicBezTo>
                  <a:cubicBezTo>
                    <a:pt x="452" y="10114"/>
                    <a:pt x="428" y="9099"/>
                    <a:pt x="406" y="8082"/>
                  </a:cubicBezTo>
                  <a:cubicBezTo>
                    <a:pt x="316" y="4042"/>
                    <a:pt x="226" y="24"/>
                    <a:pt x="226" y="24"/>
                  </a:cubicBezTo>
                  <a:cubicBezTo>
                    <a:pt x="226" y="0"/>
                    <a:pt x="226" y="0"/>
                    <a:pt x="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7"/>
            <p:cNvSpPr/>
            <p:nvPr/>
          </p:nvSpPr>
          <p:spPr>
            <a:xfrm>
              <a:off x="7328325" y="3208475"/>
              <a:ext cx="11300" cy="404650"/>
            </a:xfrm>
            <a:custGeom>
              <a:avLst/>
              <a:gdLst/>
              <a:ahLst/>
              <a:cxnLst/>
              <a:rect l="l" t="t" r="r" b="b"/>
              <a:pathLst>
                <a:path w="452" h="16186" extrusionOk="0">
                  <a:moveTo>
                    <a:pt x="181" y="1"/>
                  </a:moveTo>
                  <a:cubicBezTo>
                    <a:pt x="181" y="1"/>
                    <a:pt x="157" y="1"/>
                    <a:pt x="157" y="22"/>
                  </a:cubicBezTo>
                  <a:cubicBezTo>
                    <a:pt x="157" y="22"/>
                    <a:pt x="90" y="4064"/>
                    <a:pt x="22" y="8082"/>
                  </a:cubicBezTo>
                  <a:cubicBezTo>
                    <a:pt x="22" y="9097"/>
                    <a:pt x="0" y="10114"/>
                    <a:pt x="0" y="11062"/>
                  </a:cubicBezTo>
                  <a:cubicBezTo>
                    <a:pt x="0" y="12010"/>
                    <a:pt x="22" y="12890"/>
                    <a:pt x="45" y="13636"/>
                  </a:cubicBezTo>
                  <a:cubicBezTo>
                    <a:pt x="112" y="15147"/>
                    <a:pt x="202" y="16164"/>
                    <a:pt x="202" y="16164"/>
                  </a:cubicBezTo>
                  <a:cubicBezTo>
                    <a:pt x="226" y="16164"/>
                    <a:pt x="226" y="16186"/>
                    <a:pt x="226" y="16186"/>
                  </a:cubicBezTo>
                  <a:cubicBezTo>
                    <a:pt x="248" y="16186"/>
                    <a:pt x="248" y="16164"/>
                    <a:pt x="248" y="16164"/>
                  </a:cubicBezTo>
                  <a:cubicBezTo>
                    <a:pt x="248" y="16164"/>
                    <a:pt x="361" y="15147"/>
                    <a:pt x="406" y="13636"/>
                  </a:cubicBezTo>
                  <a:cubicBezTo>
                    <a:pt x="428" y="12890"/>
                    <a:pt x="452" y="11987"/>
                    <a:pt x="452" y="11062"/>
                  </a:cubicBezTo>
                  <a:cubicBezTo>
                    <a:pt x="428" y="10114"/>
                    <a:pt x="406" y="9097"/>
                    <a:pt x="383" y="8082"/>
                  </a:cubicBezTo>
                  <a:cubicBezTo>
                    <a:pt x="293" y="4064"/>
                    <a:pt x="202" y="22"/>
                    <a:pt x="202" y="22"/>
                  </a:cubicBezTo>
                  <a:cubicBezTo>
                    <a:pt x="202" y="1"/>
                    <a:pt x="202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7"/>
            <p:cNvSpPr/>
            <p:nvPr/>
          </p:nvSpPr>
          <p:spPr>
            <a:xfrm>
              <a:off x="7350900" y="1216275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202" y="0"/>
                  </a:moveTo>
                  <a:cubicBezTo>
                    <a:pt x="181" y="0"/>
                    <a:pt x="181" y="22"/>
                    <a:pt x="181" y="22"/>
                  </a:cubicBezTo>
                  <a:lnTo>
                    <a:pt x="45" y="5349"/>
                  </a:lnTo>
                  <a:cubicBezTo>
                    <a:pt x="22" y="6027"/>
                    <a:pt x="22" y="6682"/>
                    <a:pt x="0" y="7314"/>
                  </a:cubicBezTo>
                  <a:cubicBezTo>
                    <a:pt x="0" y="7946"/>
                    <a:pt x="45" y="8533"/>
                    <a:pt x="67" y="9030"/>
                  </a:cubicBezTo>
                  <a:cubicBezTo>
                    <a:pt x="112" y="10023"/>
                    <a:pt x="226" y="10677"/>
                    <a:pt x="226" y="10677"/>
                  </a:cubicBezTo>
                  <a:cubicBezTo>
                    <a:pt x="226" y="10700"/>
                    <a:pt x="226" y="10700"/>
                    <a:pt x="248" y="10700"/>
                  </a:cubicBezTo>
                  <a:cubicBezTo>
                    <a:pt x="248" y="10700"/>
                    <a:pt x="271" y="10700"/>
                    <a:pt x="271" y="10677"/>
                  </a:cubicBezTo>
                  <a:cubicBezTo>
                    <a:pt x="271" y="10677"/>
                    <a:pt x="361" y="10023"/>
                    <a:pt x="406" y="9030"/>
                  </a:cubicBezTo>
                  <a:cubicBezTo>
                    <a:pt x="428" y="8510"/>
                    <a:pt x="473" y="7946"/>
                    <a:pt x="452" y="7314"/>
                  </a:cubicBezTo>
                  <a:cubicBezTo>
                    <a:pt x="452" y="6682"/>
                    <a:pt x="428" y="6027"/>
                    <a:pt x="406" y="5349"/>
                  </a:cubicBezTo>
                  <a:lnTo>
                    <a:pt x="226" y="22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7"/>
            <p:cNvSpPr/>
            <p:nvPr/>
          </p:nvSpPr>
          <p:spPr>
            <a:xfrm>
              <a:off x="5971575" y="2762050"/>
              <a:ext cx="11850" cy="267525"/>
            </a:xfrm>
            <a:custGeom>
              <a:avLst/>
              <a:gdLst/>
              <a:ahLst/>
              <a:cxnLst/>
              <a:rect l="l" t="t" r="r" b="b"/>
              <a:pathLst>
                <a:path w="474" h="10701" extrusionOk="0">
                  <a:moveTo>
                    <a:pt x="203" y="0"/>
                  </a:moveTo>
                  <a:cubicBezTo>
                    <a:pt x="181" y="0"/>
                    <a:pt x="181" y="24"/>
                    <a:pt x="181" y="24"/>
                  </a:cubicBezTo>
                  <a:lnTo>
                    <a:pt x="45" y="5351"/>
                  </a:lnTo>
                  <a:cubicBezTo>
                    <a:pt x="45" y="6029"/>
                    <a:pt x="22" y="6682"/>
                    <a:pt x="0" y="7314"/>
                  </a:cubicBezTo>
                  <a:cubicBezTo>
                    <a:pt x="0" y="7946"/>
                    <a:pt x="45" y="8512"/>
                    <a:pt x="67" y="9030"/>
                  </a:cubicBezTo>
                  <a:cubicBezTo>
                    <a:pt x="136" y="10023"/>
                    <a:pt x="226" y="10679"/>
                    <a:pt x="226" y="10679"/>
                  </a:cubicBezTo>
                  <a:cubicBezTo>
                    <a:pt x="226" y="10701"/>
                    <a:pt x="248" y="10701"/>
                    <a:pt x="248" y="10701"/>
                  </a:cubicBezTo>
                  <a:cubicBezTo>
                    <a:pt x="271" y="10701"/>
                    <a:pt x="271" y="10701"/>
                    <a:pt x="271" y="10679"/>
                  </a:cubicBezTo>
                  <a:cubicBezTo>
                    <a:pt x="271" y="10679"/>
                    <a:pt x="361" y="10023"/>
                    <a:pt x="428" y="9008"/>
                  </a:cubicBezTo>
                  <a:cubicBezTo>
                    <a:pt x="452" y="8512"/>
                    <a:pt x="473" y="7946"/>
                    <a:pt x="473" y="7314"/>
                  </a:cubicBezTo>
                  <a:cubicBezTo>
                    <a:pt x="452" y="6682"/>
                    <a:pt x="428" y="6029"/>
                    <a:pt x="407" y="5351"/>
                  </a:cubicBezTo>
                  <a:lnTo>
                    <a:pt x="226" y="2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7"/>
            <p:cNvSpPr/>
            <p:nvPr/>
          </p:nvSpPr>
          <p:spPr>
            <a:xfrm>
              <a:off x="6959750" y="1608475"/>
              <a:ext cx="11900" cy="138325"/>
            </a:xfrm>
            <a:custGeom>
              <a:avLst/>
              <a:gdLst/>
              <a:ahLst/>
              <a:cxnLst/>
              <a:rect l="l" t="t" r="r" b="b"/>
              <a:pathLst>
                <a:path w="476" h="5533" extrusionOk="0">
                  <a:moveTo>
                    <a:pt x="227" y="1"/>
                  </a:moveTo>
                  <a:cubicBezTo>
                    <a:pt x="205" y="1"/>
                    <a:pt x="205" y="1"/>
                    <a:pt x="205" y="24"/>
                  </a:cubicBezTo>
                  <a:cubicBezTo>
                    <a:pt x="205" y="24"/>
                    <a:pt x="115" y="1400"/>
                    <a:pt x="46" y="2778"/>
                  </a:cubicBezTo>
                  <a:cubicBezTo>
                    <a:pt x="24" y="3116"/>
                    <a:pt x="1" y="3455"/>
                    <a:pt x="1" y="3771"/>
                  </a:cubicBezTo>
                  <a:cubicBezTo>
                    <a:pt x="1" y="4109"/>
                    <a:pt x="24" y="4404"/>
                    <a:pt x="69" y="4651"/>
                  </a:cubicBezTo>
                  <a:cubicBezTo>
                    <a:pt x="115" y="5171"/>
                    <a:pt x="227" y="5509"/>
                    <a:pt x="227" y="5509"/>
                  </a:cubicBezTo>
                  <a:lnTo>
                    <a:pt x="227" y="5532"/>
                  </a:lnTo>
                  <a:cubicBezTo>
                    <a:pt x="250" y="5532"/>
                    <a:pt x="250" y="5532"/>
                    <a:pt x="272" y="5509"/>
                  </a:cubicBezTo>
                  <a:cubicBezTo>
                    <a:pt x="272" y="5509"/>
                    <a:pt x="362" y="5171"/>
                    <a:pt x="407" y="4651"/>
                  </a:cubicBezTo>
                  <a:cubicBezTo>
                    <a:pt x="431" y="4404"/>
                    <a:pt x="476" y="4087"/>
                    <a:pt x="452" y="3771"/>
                  </a:cubicBezTo>
                  <a:cubicBezTo>
                    <a:pt x="452" y="3455"/>
                    <a:pt x="431" y="3116"/>
                    <a:pt x="407" y="2778"/>
                  </a:cubicBezTo>
                  <a:cubicBezTo>
                    <a:pt x="340" y="1400"/>
                    <a:pt x="250" y="24"/>
                    <a:pt x="250" y="24"/>
                  </a:cubicBezTo>
                  <a:cubicBezTo>
                    <a:pt x="250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7"/>
            <p:cNvSpPr/>
            <p:nvPr/>
          </p:nvSpPr>
          <p:spPr>
            <a:xfrm>
              <a:off x="5396450" y="3885725"/>
              <a:ext cx="11900" cy="137975"/>
            </a:xfrm>
            <a:custGeom>
              <a:avLst/>
              <a:gdLst/>
              <a:ahLst/>
              <a:cxnLst/>
              <a:rect l="l" t="t" r="r" b="b"/>
              <a:pathLst>
                <a:path w="476" h="5519" extrusionOk="0">
                  <a:moveTo>
                    <a:pt x="181" y="0"/>
                  </a:moveTo>
                  <a:cubicBezTo>
                    <a:pt x="181" y="0"/>
                    <a:pt x="91" y="1376"/>
                    <a:pt x="46" y="2754"/>
                  </a:cubicBezTo>
                  <a:cubicBezTo>
                    <a:pt x="24" y="3092"/>
                    <a:pt x="1" y="3453"/>
                    <a:pt x="1" y="3769"/>
                  </a:cubicBezTo>
                  <a:cubicBezTo>
                    <a:pt x="1" y="4085"/>
                    <a:pt x="46" y="4380"/>
                    <a:pt x="69" y="4651"/>
                  </a:cubicBezTo>
                  <a:cubicBezTo>
                    <a:pt x="114" y="5169"/>
                    <a:pt x="226" y="5508"/>
                    <a:pt x="226" y="5508"/>
                  </a:cubicBezTo>
                  <a:lnTo>
                    <a:pt x="250" y="5508"/>
                  </a:lnTo>
                  <a:cubicBezTo>
                    <a:pt x="250" y="5516"/>
                    <a:pt x="252" y="5518"/>
                    <a:pt x="256" y="5518"/>
                  </a:cubicBezTo>
                  <a:cubicBezTo>
                    <a:pt x="262" y="5518"/>
                    <a:pt x="272" y="5508"/>
                    <a:pt x="272" y="5508"/>
                  </a:cubicBezTo>
                  <a:cubicBezTo>
                    <a:pt x="272" y="5508"/>
                    <a:pt x="362" y="5169"/>
                    <a:pt x="407" y="4651"/>
                  </a:cubicBezTo>
                  <a:cubicBezTo>
                    <a:pt x="430" y="4380"/>
                    <a:pt x="476" y="4085"/>
                    <a:pt x="476" y="3769"/>
                  </a:cubicBezTo>
                  <a:lnTo>
                    <a:pt x="407" y="2754"/>
                  </a:lnTo>
                  <a:cubicBezTo>
                    <a:pt x="340" y="1376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7"/>
            <p:cNvSpPr/>
            <p:nvPr/>
          </p:nvSpPr>
          <p:spPr>
            <a:xfrm>
              <a:off x="4754800" y="3541450"/>
              <a:ext cx="11850" cy="404650"/>
            </a:xfrm>
            <a:custGeom>
              <a:avLst/>
              <a:gdLst/>
              <a:ahLst/>
              <a:cxnLst/>
              <a:rect l="l" t="t" r="r" b="b"/>
              <a:pathLst>
                <a:path w="474" h="16186" extrusionOk="0">
                  <a:moveTo>
                    <a:pt x="202" y="1"/>
                  </a:moveTo>
                  <a:cubicBezTo>
                    <a:pt x="181" y="1"/>
                    <a:pt x="181" y="22"/>
                    <a:pt x="181" y="22"/>
                  </a:cubicBezTo>
                  <a:lnTo>
                    <a:pt x="45" y="8104"/>
                  </a:lnTo>
                  <a:cubicBezTo>
                    <a:pt x="22" y="9121"/>
                    <a:pt x="22" y="10114"/>
                    <a:pt x="0" y="11062"/>
                  </a:cubicBezTo>
                  <a:cubicBezTo>
                    <a:pt x="0" y="12010"/>
                    <a:pt x="45" y="12890"/>
                    <a:pt x="67" y="13657"/>
                  </a:cubicBezTo>
                  <a:cubicBezTo>
                    <a:pt x="135" y="15171"/>
                    <a:pt x="226" y="16164"/>
                    <a:pt x="226" y="16164"/>
                  </a:cubicBezTo>
                  <a:cubicBezTo>
                    <a:pt x="226" y="16186"/>
                    <a:pt x="247" y="16186"/>
                    <a:pt x="247" y="16186"/>
                  </a:cubicBezTo>
                  <a:cubicBezTo>
                    <a:pt x="271" y="16186"/>
                    <a:pt x="271" y="16186"/>
                    <a:pt x="271" y="16164"/>
                  </a:cubicBezTo>
                  <a:cubicBezTo>
                    <a:pt x="271" y="16164"/>
                    <a:pt x="361" y="15171"/>
                    <a:pt x="428" y="13657"/>
                  </a:cubicBezTo>
                  <a:cubicBezTo>
                    <a:pt x="452" y="12890"/>
                    <a:pt x="473" y="12010"/>
                    <a:pt x="473" y="11062"/>
                  </a:cubicBezTo>
                  <a:cubicBezTo>
                    <a:pt x="452" y="10114"/>
                    <a:pt x="428" y="9097"/>
                    <a:pt x="406" y="8104"/>
                  </a:cubicBezTo>
                  <a:lnTo>
                    <a:pt x="226" y="22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7"/>
            <p:cNvSpPr/>
            <p:nvPr/>
          </p:nvSpPr>
          <p:spPr>
            <a:xfrm>
              <a:off x="5379525" y="2614175"/>
              <a:ext cx="11300" cy="267525"/>
            </a:xfrm>
            <a:custGeom>
              <a:avLst/>
              <a:gdLst/>
              <a:ahLst/>
              <a:cxnLst/>
              <a:rect l="l" t="t" r="r" b="b"/>
              <a:pathLst>
                <a:path w="452" h="10701" extrusionOk="0">
                  <a:moveTo>
                    <a:pt x="181" y="1"/>
                  </a:moveTo>
                  <a:cubicBezTo>
                    <a:pt x="181" y="1"/>
                    <a:pt x="159" y="1"/>
                    <a:pt x="159" y="24"/>
                  </a:cubicBezTo>
                  <a:cubicBezTo>
                    <a:pt x="159" y="24"/>
                    <a:pt x="91" y="2688"/>
                    <a:pt x="46" y="5352"/>
                  </a:cubicBezTo>
                  <a:cubicBezTo>
                    <a:pt x="24" y="6005"/>
                    <a:pt x="0" y="6683"/>
                    <a:pt x="0" y="7315"/>
                  </a:cubicBezTo>
                  <a:cubicBezTo>
                    <a:pt x="0" y="7925"/>
                    <a:pt x="24" y="8512"/>
                    <a:pt x="46" y="9009"/>
                  </a:cubicBezTo>
                  <a:cubicBezTo>
                    <a:pt x="114" y="10002"/>
                    <a:pt x="226" y="10679"/>
                    <a:pt x="226" y="10679"/>
                  </a:cubicBezTo>
                  <a:lnTo>
                    <a:pt x="226" y="10701"/>
                  </a:lnTo>
                  <a:cubicBezTo>
                    <a:pt x="250" y="10701"/>
                    <a:pt x="271" y="10679"/>
                    <a:pt x="271" y="10679"/>
                  </a:cubicBezTo>
                  <a:cubicBezTo>
                    <a:pt x="271" y="10679"/>
                    <a:pt x="362" y="10002"/>
                    <a:pt x="407" y="9009"/>
                  </a:cubicBezTo>
                  <a:cubicBezTo>
                    <a:pt x="430" y="8512"/>
                    <a:pt x="452" y="7925"/>
                    <a:pt x="452" y="7293"/>
                  </a:cubicBezTo>
                  <a:cubicBezTo>
                    <a:pt x="430" y="6683"/>
                    <a:pt x="407" y="6005"/>
                    <a:pt x="385" y="5352"/>
                  </a:cubicBezTo>
                  <a:lnTo>
                    <a:pt x="205" y="24"/>
                  </a:lnTo>
                  <a:cubicBezTo>
                    <a:pt x="205" y="1"/>
                    <a:pt x="205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7"/>
            <p:cNvSpPr/>
            <p:nvPr/>
          </p:nvSpPr>
          <p:spPr>
            <a:xfrm>
              <a:off x="4988425" y="3006175"/>
              <a:ext cx="11325" cy="138225"/>
            </a:xfrm>
            <a:custGeom>
              <a:avLst/>
              <a:gdLst/>
              <a:ahLst/>
              <a:cxnLst/>
              <a:rect l="l" t="t" r="r" b="b"/>
              <a:pathLst>
                <a:path w="453" h="5529" extrusionOk="0">
                  <a:moveTo>
                    <a:pt x="198" y="0"/>
                  </a:moveTo>
                  <a:cubicBezTo>
                    <a:pt x="191" y="0"/>
                    <a:pt x="182" y="11"/>
                    <a:pt x="182" y="11"/>
                  </a:cubicBezTo>
                  <a:cubicBezTo>
                    <a:pt x="182" y="11"/>
                    <a:pt x="91" y="1387"/>
                    <a:pt x="46" y="2765"/>
                  </a:cubicBezTo>
                  <a:cubicBezTo>
                    <a:pt x="23" y="3103"/>
                    <a:pt x="1" y="3464"/>
                    <a:pt x="1" y="3780"/>
                  </a:cubicBezTo>
                  <a:cubicBezTo>
                    <a:pt x="1" y="4096"/>
                    <a:pt x="23" y="4390"/>
                    <a:pt x="46" y="4661"/>
                  </a:cubicBezTo>
                  <a:cubicBezTo>
                    <a:pt x="113" y="5180"/>
                    <a:pt x="203" y="5519"/>
                    <a:pt x="203" y="5519"/>
                  </a:cubicBezTo>
                  <a:lnTo>
                    <a:pt x="227" y="5519"/>
                  </a:lnTo>
                  <a:cubicBezTo>
                    <a:pt x="234" y="5526"/>
                    <a:pt x="239" y="5529"/>
                    <a:pt x="242" y="5529"/>
                  </a:cubicBezTo>
                  <a:cubicBezTo>
                    <a:pt x="248" y="5529"/>
                    <a:pt x="248" y="5519"/>
                    <a:pt x="248" y="5519"/>
                  </a:cubicBezTo>
                  <a:cubicBezTo>
                    <a:pt x="248" y="5519"/>
                    <a:pt x="339" y="5158"/>
                    <a:pt x="407" y="4661"/>
                  </a:cubicBezTo>
                  <a:cubicBezTo>
                    <a:pt x="429" y="4390"/>
                    <a:pt x="452" y="4096"/>
                    <a:pt x="452" y="3780"/>
                  </a:cubicBezTo>
                  <a:cubicBezTo>
                    <a:pt x="452" y="3442"/>
                    <a:pt x="429" y="3103"/>
                    <a:pt x="407" y="2765"/>
                  </a:cubicBezTo>
                  <a:cubicBezTo>
                    <a:pt x="339" y="1387"/>
                    <a:pt x="227" y="11"/>
                    <a:pt x="227" y="11"/>
                  </a:cubicBezTo>
                  <a:lnTo>
                    <a:pt x="203" y="11"/>
                  </a:lnTo>
                  <a:cubicBezTo>
                    <a:pt x="203" y="3"/>
                    <a:pt x="201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>
              <a:off x="5127275" y="1774975"/>
              <a:ext cx="11300" cy="138275"/>
            </a:xfrm>
            <a:custGeom>
              <a:avLst/>
              <a:gdLst/>
              <a:ahLst/>
              <a:cxnLst/>
              <a:rect l="l" t="t" r="r" b="b"/>
              <a:pathLst>
                <a:path w="452" h="5531" extrusionOk="0">
                  <a:moveTo>
                    <a:pt x="203" y="1"/>
                  </a:moveTo>
                  <a:lnTo>
                    <a:pt x="181" y="23"/>
                  </a:lnTo>
                  <a:cubicBezTo>
                    <a:pt x="181" y="23"/>
                    <a:pt x="91" y="1401"/>
                    <a:pt x="46" y="2777"/>
                  </a:cubicBezTo>
                  <a:cubicBezTo>
                    <a:pt x="22" y="3116"/>
                    <a:pt x="0" y="3454"/>
                    <a:pt x="0" y="3794"/>
                  </a:cubicBezTo>
                  <a:cubicBezTo>
                    <a:pt x="0" y="4110"/>
                    <a:pt x="22" y="4402"/>
                    <a:pt x="46" y="4651"/>
                  </a:cubicBezTo>
                  <a:cubicBezTo>
                    <a:pt x="112" y="5170"/>
                    <a:pt x="203" y="5509"/>
                    <a:pt x="203" y="5509"/>
                  </a:cubicBezTo>
                  <a:cubicBezTo>
                    <a:pt x="203" y="5531"/>
                    <a:pt x="226" y="5531"/>
                    <a:pt x="226" y="5531"/>
                  </a:cubicBezTo>
                  <a:cubicBezTo>
                    <a:pt x="248" y="5531"/>
                    <a:pt x="248" y="5531"/>
                    <a:pt x="248" y="5509"/>
                  </a:cubicBezTo>
                  <a:cubicBezTo>
                    <a:pt x="248" y="5509"/>
                    <a:pt x="338" y="5170"/>
                    <a:pt x="407" y="4651"/>
                  </a:cubicBezTo>
                  <a:cubicBezTo>
                    <a:pt x="428" y="4402"/>
                    <a:pt x="452" y="4110"/>
                    <a:pt x="452" y="3770"/>
                  </a:cubicBezTo>
                  <a:cubicBezTo>
                    <a:pt x="452" y="3454"/>
                    <a:pt x="428" y="3116"/>
                    <a:pt x="407" y="2777"/>
                  </a:cubicBezTo>
                  <a:cubicBezTo>
                    <a:pt x="338" y="1401"/>
                    <a:pt x="226" y="23"/>
                    <a:pt x="226" y="23"/>
                  </a:cubicBezTo>
                  <a:cubicBezTo>
                    <a:pt x="226" y="23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7"/>
            <p:cNvSpPr/>
            <p:nvPr/>
          </p:nvSpPr>
          <p:spPr>
            <a:xfrm>
              <a:off x="4580950" y="2098925"/>
              <a:ext cx="11875" cy="138275"/>
            </a:xfrm>
            <a:custGeom>
              <a:avLst/>
              <a:gdLst/>
              <a:ahLst/>
              <a:cxnLst/>
              <a:rect l="l" t="t" r="r" b="b"/>
              <a:pathLst>
                <a:path w="475" h="5531" extrusionOk="0">
                  <a:moveTo>
                    <a:pt x="227" y="1"/>
                  </a:moveTo>
                  <a:cubicBezTo>
                    <a:pt x="203" y="1"/>
                    <a:pt x="203" y="23"/>
                    <a:pt x="203" y="23"/>
                  </a:cubicBezTo>
                  <a:cubicBezTo>
                    <a:pt x="203" y="23"/>
                    <a:pt x="113" y="1400"/>
                    <a:pt x="46" y="2777"/>
                  </a:cubicBezTo>
                  <a:cubicBezTo>
                    <a:pt x="23" y="3116"/>
                    <a:pt x="1" y="3454"/>
                    <a:pt x="1" y="3793"/>
                  </a:cubicBezTo>
                  <a:cubicBezTo>
                    <a:pt x="1" y="4109"/>
                    <a:pt x="46" y="4402"/>
                    <a:pt x="68" y="4651"/>
                  </a:cubicBezTo>
                  <a:cubicBezTo>
                    <a:pt x="113" y="5170"/>
                    <a:pt x="227" y="5509"/>
                    <a:pt x="227" y="5509"/>
                  </a:cubicBezTo>
                  <a:lnTo>
                    <a:pt x="227" y="5531"/>
                  </a:lnTo>
                  <a:cubicBezTo>
                    <a:pt x="248" y="5531"/>
                    <a:pt x="248" y="5531"/>
                    <a:pt x="272" y="5509"/>
                  </a:cubicBezTo>
                  <a:cubicBezTo>
                    <a:pt x="272" y="5509"/>
                    <a:pt x="362" y="5170"/>
                    <a:pt x="407" y="4651"/>
                  </a:cubicBezTo>
                  <a:cubicBezTo>
                    <a:pt x="429" y="4402"/>
                    <a:pt x="474" y="4109"/>
                    <a:pt x="474" y="3770"/>
                  </a:cubicBezTo>
                  <a:cubicBezTo>
                    <a:pt x="452" y="3454"/>
                    <a:pt x="429" y="3116"/>
                    <a:pt x="407" y="2777"/>
                  </a:cubicBezTo>
                  <a:cubicBezTo>
                    <a:pt x="339" y="1400"/>
                    <a:pt x="248" y="23"/>
                    <a:pt x="248" y="23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7"/>
            <p:cNvSpPr/>
            <p:nvPr/>
          </p:nvSpPr>
          <p:spPr>
            <a:xfrm>
              <a:off x="1397925" y="3710175"/>
              <a:ext cx="11850" cy="138325"/>
            </a:xfrm>
            <a:custGeom>
              <a:avLst/>
              <a:gdLst/>
              <a:ahLst/>
              <a:cxnLst/>
              <a:rect l="l" t="t" r="r" b="b"/>
              <a:pathLst>
                <a:path w="474" h="5533" extrusionOk="0">
                  <a:moveTo>
                    <a:pt x="226" y="1"/>
                  </a:moveTo>
                  <a:cubicBezTo>
                    <a:pt x="202" y="1"/>
                    <a:pt x="202" y="1"/>
                    <a:pt x="202" y="24"/>
                  </a:cubicBezTo>
                  <a:cubicBezTo>
                    <a:pt x="202" y="24"/>
                    <a:pt x="112" y="1379"/>
                    <a:pt x="45" y="2755"/>
                  </a:cubicBezTo>
                  <a:cubicBezTo>
                    <a:pt x="45" y="3116"/>
                    <a:pt x="22" y="3455"/>
                    <a:pt x="0" y="3772"/>
                  </a:cubicBezTo>
                  <a:cubicBezTo>
                    <a:pt x="0" y="4088"/>
                    <a:pt x="45" y="4404"/>
                    <a:pt x="67" y="4651"/>
                  </a:cubicBezTo>
                  <a:cubicBezTo>
                    <a:pt x="112" y="5171"/>
                    <a:pt x="226" y="5509"/>
                    <a:pt x="226" y="5509"/>
                  </a:cubicBezTo>
                  <a:cubicBezTo>
                    <a:pt x="226" y="5509"/>
                    <a:pt x="226" y="5532"/>
                    <a:pt x="248" y="5532"/>
                  </a:cubicBezTo>
                  <a:lnTo>
                    <a:pt x="271" y="5509"/>
                  </a:lnTo>
                  <a:cubicBezTo>
                    <a:pt x="271" y="5509"/>
                    <a:pt x="361" y="5171"/>
                    <a:pt x="406" y="4651"/>
                  </a:cubicBezTo>
                  <a:cubicBezTo>
                    <a:pt x="428" y="4380"/>
                    <a:pt x="473" y="4088"/>
                    <a:pt x="473" y="3772"/>
                  </a:cubicBezTo>
                  <a:cubicBezTo>
                    <a:pt x="452" y="3455"/>
                    <a:pt x="428" y="3094"/>
                    <a:pt x="406" y="2755"/>
                  </a:cubicBezTo>
                  <a:cubicBezTo>
                    <a:pt x="338" y="1379"/>
                    <a:pt x="248" y="24"/>
                    <a:pt x="248" y="24"/>
                  </a:cubicBezTo>
                  <a:cubicBezTo>
                    <a:pt x="248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2" name="Google Shape;1622;p37"/>
          <p:cNvSpPr/>
          <p:nvPr/>
        </p:nvSpPr>
        <p:spPr>
          <a:xfrm rot="1131217">
            <a:off x="5105977" y="3529340"/>
            <a:ext cx="854315" cy="538755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double decker bus on a road with cars and a clock tower in the background&#10;&#10;Description automatically generated">
            <a:extLst>
              <a:ext uri="{FF2B5EF4-FFF2-40B4-BE49-F238E27FC236}">
                <a16:creationId xmlns:a16="http://schemas.microsoft.com/office/drawing/2014/main" id="{48786ABE-9F3E-4918-0CDC-B2C38C65A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506" y="806898"/>
            <a:ext cx="5549362" cy="3766008"/>
          </a:xfrm>
          <a:prstGeom prst="teardrop">
            <a:avLst/>
          </a:prstGeom>
        </p:spPr>
      </p:pic>
      <p:sp>
        <p:nvSpPr>
          <p:cNvPr id="1566" name="Google Shape;1566;p37"/>
          <p:cNvSpPr/>
          <p:nvPr/>
        </p:nvSpPr>
        <p:spPr>
          <a:xfrm rot="-5244311">
            <a:off x="4918032" y="524181"/>
            <a:ext cx="755032" cy="77948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" name="Google Shape;1623;p37"/>
          <p:cNvSpPr/>
          <p:nvPr/>
        </p:nvSpPr>
        <p:spPr>
          <a:xfrm rot="7395545">
            <a:off x="4499569" y="4253199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37"/>
          <p:cNvSpPr/>
          <p:nvPr/>
        </p:nvSpPr>
        <p:spPr>
          <a:xfrm>
            <a:off x="5452025" y="1644575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" name="Google Shape;1565;p37"/>
          <p:cNvSpPr/>
          <p:nvPr/>
        </p:nvSpPr>
        <p:spPr>
          <a:xfrm rot="4269655">
            <a:off x="8367849" y="801111"/>
            <a:ext cx="558047" cy="64115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" name="Google Shape;1402;p37"/>
          <p:cNvSpPr txBox="1">
            <a:spLocks noGrp="1"/>
          </p:cNvSpPr>
          <p:nvPr>
            <p:ph type="ctrTitle"/>
          </p:nvPr>
        </p:nvSpPr>
        <p:spPr>
          <a:xfrm>
            <a:off x="713225" y="1308675"/>
            <a:ext cx="5063700" cy="19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latin typeface="Archivo Light"/>
                <a:ea typeface="Archivo Light"/>
                <a:cs typeface="Archivo Light"/>
                <a:sym typeface="Archivo Light"/>
              </a:rPr>
              <a:t>Prediction</a:t>
            </a:r>
            <a:r>
              <a:rPr lang="en" sz="4800" b="0" dirty="0">
                <a:latin typeface="Archivo Light"/>
                <a:ea typeface="Archivo Light"/>
                <a:cs typeface="Archivo Light"/>
                <a:sym typeface="Archivo Light"/>
              </a:rPr>
              <a:t> of </a:t>
            </a:r>
            <a:r>
              <a:rPr lang="en" sz="4800" dirty="0">
                <a:latin typeface="Archivo Light"/>
                <a:ea typeface="Archivo Light"/>
                <a:cs typeface="Archivo Light"/>
                <a:sym typeface="Archivo Light"/>
              </a:rPr>
              <a:t>Precipitation</a:t>
            </a:r>
            <a:r>
              <a:rPr lang="en" sz="4800" b="0" dirty="0">
                <a:latin typeface="Archivo Light"/>
                <a:ea typeface="Archivo Light"/>
                <a:cs typeface="Archivo Light"/>
                <a:sym typeface="Archivo Light"/>
              </a:rPr>
              <a:t> in </a:t>
            </a:r>
            <a:r>
              <a:rPr lang="en" sz="4800" dirty="0">
                <a:latin typeface="Archivo Light"/>
                <a:ea typeface="Archivo Light"/>
                <a:cs typeface="Archivo Light"/>
                <a:sym typeface="Archivo Light"/>
              </a:rPr>
              <a:t>London</a:t>
            </a:r>
            <a:endParaRPr sz="4800" dirty="0"/>
          </a:p>
        </p:txBody>
      </p:sp>
      <p:sp>
        <p:nvSpPr>
          <p:cNvPr id="1403" name="Google Shape;1403;p37"/>
          <p:cNvSpPr txBox="1">
            <a:spLocks noGrp="1"/>
          </p:cNvSpPr>
          <p:nvPr>
            <p:ph type="subTitle" idx="1"/>
          </p:nvPr>
        </p:nvSpPr>
        <p:spPr>
          <a:xfrm>
            <a:off x="763325" y="3405750"/>
            <a:ext cx="5063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Author: Mathew Thomas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3"/>
          <p:cNvSpPr txBox="1">
            <a:spLocks noGrp="1"/>
          </p:cNvSpPr>
          <p:nvPr>
            <p:ph type="title"/>
          </p:nvPr>
        </p:nvSpPr>
        <p:spPr>
          <a:xfrm>
            <a:off x="415200" y="264950"/>
            <a:ext cx="85052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</a:t>
            </a: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04</a:t>
            </a:r>
            <a:r>
              <a:rPr lang="en-CA" sz="6000" dirty="0"/>
              <a:t> EDA &amp; Model Steps</a:t>
            </a:r>
          </a:p>
        </p:txBody>
      </p:sp>
      <p:sp>
        <p:nvSpPr>
          <p:cNvPr id="1763" name="Google Shape;1763;p43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EDA:</a:t>
            </a: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-US" dirty="0"/>
              <a:t>Duplicates</a:t>
            </a: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-US" dirty="0"/>
              <a:t>Null Values</a:t>
            </a: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-US" dirty="0"/>
              <a:t>Outliers</a:t>
            </a:r>
          </a:p>
        </p:txBody>
      </p:sp>
      <p:pic>
        <p:nvPicPr>
          <p:cNvPr id="4" name="Picture 3" descr="A blue and white logo&#10;&#10;Description automatically generated">
            <a:extLst>
              <a:ext uri="{FF2B5EF4-FFF2-40B4-BE49-F238E27FC236}">
                <a16:creationId xmlns:a16="http://schemas.microsoft.com/office/drawing/2014/main" id="{200F8339-0BC1-A890-3433-251A9E40C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800" y="1302920"/>
            <a:ext cx="2537659" cy="253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042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" name="Google Shape;2601;p61"/>
          <p:cNvSpPr txBox="1"/>
          <p:nvPr/>
        </p:nvSpPr>
        <p:spPr>
          <a:xfrm>
            <a:off x="5915011" y="1675829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Pre-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modelling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02" name="Google Shape;2602;p61"/>
          <p:cNvSpPr txBox="1"/>
          <p:nvPr/>
        </p:nvSpPr>
        <p:spPr>
          <a:xfrm>
            <a:off x="5915011" y="2137075"/>
            <a:ext cx="272199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Data exploration, data processing, feature engineering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03" name="Google Shape;2603;p61"/>
          <p:cNvSpPr txBox="1"/>
          <p:nvPr/>
        </p:nvSpPr>
        <p:spPr>
          <a:xfrm>
            <a:off x="962488" y="2752630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Deployment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04" name="Google Shape;2604;p61"/>
          <p:cNvSpPr txBox="1"/>
          <p:nvPr/>
        </p:nvSpPr>
        <p:spPr>
          <a:xfrm>
            <a:off x="962613" y="2137075"/>
            <a:ext cx="226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ECA &amp; D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05" name="Google Shape;2605;p61"/>
          <p:cNvSpPr txBox="1"/>
          <p:nvPr/>
        </p:nvSpPr>
        <p:spPr>
          <a:xfrm>
            <a:off x="968901" y="3277810"/>
            <a:ext cx="226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Model Depolyment &amp; User Interface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06" name="Google Shape;2606;p61"/>
          <p:cNvSpPr txBox="1"/>
          <p:nvPr/>
        </p:nvSpPr>
        <p:spPr>
          <a:xfrm>
            <a:off x="5914887" y="2703587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Modelling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07" name="Google Shape;2607;p61"/>
          <p:cNvSpPr txBox="1"/>
          <p:nvPr/>
        </p:nvSpPr>
        <p:spPr>
          <a:xfrm>
            <a:off x="5932225" y="3225099"/>
            <a:ext cx="226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Model testing &amp; Model optimizing 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08" name="Google Shape;2608;p61"/>
          <p:cNvSpPr txBox="1"/>
          <p:nvPr/>
        </p:nvSpPr>
        <p:spPr>
          <a:xfrm>
            <a:off x="962488" y="1681725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Data Collection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09" name="Google Shape;2609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Steps</a:t>
            </a:r>
            <a:endParaRPr dirty="0"/>
          </a:p>
        </p:txBody>
      </p:sp>
      <p:sp>
        <p:nvSpPr>
          <p:cNvPr id="2610" name="Google Shape;2610;p61"/>
          <p:cNvSpPr txBox="1"/>
          <p:nvPr/>
        </p:nvSpPr>
        <p:spPr>
          <a:xfrm flipH="1">
            <a:off x="3222458" y="1507456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01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11" name="Google Shape;2611;p61"/>
          <p:cNvSpPr txBox="1"/>
          <p:nvPr/>
        </p:nvSpPr>
        <p:spPr>
          <a:xfrm flipH="1">
            <a:off x="3267014" y="2583568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04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12" name="Google Shape;2612;p61"/>
          <p:cNvSpPr txBox="1"/>
          <p:nvPr/>
        </p:nvSpPr>
        <p:spPr>
          <a:xfrm flipH="1">
            <a:off x="4939525" y="2579237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03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613" name="Google Shape;2613;p61"/>
          <p:cNvSpPr txBox="1"/>
          <p:nvPr/>
        </p:nvSpPr>
        <p:spPr>
          <a:xfrm flipH="1">
            <a:off x="4922187" y="1507456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02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cxnSp>
        <p:nvCxnSpPr>
          <p:cNvPr id="2615" name="Google Shape;2615;p61"/>
          <p:cNvCxnSpPr>
            <a:stCxn id="2611" idx="1"/>
            <a:endCxn id="2612" idx="3"/>
          </p:cNvCxnSpPr>
          <p:nvPr/>
        </p:nvCxnSpPr>
        <p:spPr>
          <a:xfrm flipV="1">
            <a:off x="4259714" y="2967437"/>
            <a:ext cx="679811" cy="433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16" name="Google Shape;2616;p61"/>
          <p:cNvCxnSpPr>
            <a:cxnSpLocks/>
          </p:cNvCxnSpPr>
          <p:nvPr/>
        </p:nvCxnSpPr>
        <p:spPr>
          <a:xfrm flipV="1">
            <a:off x="5414136" y="2209555"/>
            <a:ext cx="4267" cy="42774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17" name="Google Shape;2617;p61"/>
          <p:cNvCxnSpPr>
            <a:stCxn id="2613" idx="3"/>
            <a:endCxn id="2610" idx="1"/>
          </p:cNvCxnSpPr>
          <p:nvPr/>
        </p:nvCxnSpPr>
        <p:spPr>
          <a:xfrm flipH="1">
            <a:off x="4215158" y="1895656"/>
            <a:ext cx="70702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618" name="Google Shape;2618;p61"/>
          <p:cNvGrpSpPr/>
          <p:nvPr/>
        </p:nvGrpSpPr>
        <p:grpSpPr>
          <a:xfrm>
            <a:off x="4226890" y="2096192"/>
            <a:ext cx="735605" cy="668627"/>
            <a:chOff x="2493775" y="3241575"/>
            <a:chExt cx="352825" cy="320700"/>
          </a:xfrm>
        </p:grpSpPr>
        <p:sp>
          <p:nvSpPr>
            <p:cNvPr id="2619" name="Google Shape;2619;p61"/>
            <p:cNvSpPr/>
            <p:nvPr/>
          </p:nvSpPr>
          <p:spPr>
            <a:xfrm>
              <a:off x="2535000" y="3464600"/>
              <a:ext cx="15825" cy="20025"/>
            </a:xfrm>
            <a:custGeom>
              <a:avLst/>
              <a:gdLst/>
              <a:ahLst/>
              <a:cxnLst/>
              <a:rect l="l" t="t" r="r" b="b"/>
              <a:pathLst>
                <a:path w="633" h="801" extrusionOk="0">
                  <a:moveTo>
                    <a:pt x="394" y="0"/>
                  </a:moveTo>
                  <a:cubicBezTo>
                    <a:pt x="311" y="0"/>
                    <a:pt x="239" y="43"/>
                    <a:pt x="211" y="130"/>
                  </a:cubicBezTo>
                  <a:lnTo>
                    <a:pt x="39" y="493"/>
                  </a:lnTo>
                  <a:cubicBezTo>
                    <a:pt x="1" y="608"/>
                    <a:pt x="57" y="723"/>
                    <a:pt x="154" y="782"/>
                  </a:cubicBezTo>
                  <a:cubicBezTo>
                    <a:pt x="192" y="782"/>
                    <a:pt x="211" y="800"/>
                    <a:pt x="249" y="800"/>
                  </a:cubicBezTo>
                  <a:cubicBezTo>
                    <a:pt x="326" y="800"/>
                    <a:pt x="402" y="743"/>
                    <a:pt x="441" y="667"/>
                  </a:cubicBezTo>
                  <a:lnTo>
                    <a:pt x="594" y="302"/>
                  </a:lnTo>
                  <a:cubicBezTo>
                    <a:pt x="633" y="186"/>
                    <a:pt x="594" y="71"/>
                    <a:pt x="479" y="15"/>
                  </a:cubicBezTo>
                  <a:cubicBezTo>
                    <a:pt x="450" y="5"/>
                    <a:pt x="422" y="0"/>
                    <a:pt x="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1"/>
            <p:cNvSpPr/>
            <p:nvPr/>
          </p:nvSpPr>
          <p:spPr>
            <a:xfrm>
              <a:off x="2516300" y="3498900"/>
              <a:ext cx="20150" cy="29350"/>
            </a:xfrm>
            <a:custGeom>
              <a:avLst/>
              <a:gdLst/>
              <a:ahLst/>
              <a:cxnLst/>
              <a:rect l="l" t="t" r="r" b="b"/>
              <a:pathLst>
                <a:path w="806" h="1174" extrusionOk="0">
                  <a:moveTo>
                    <a:pt x="557" y="0"/>
                  </a:moveTo>
                  <a:cubicBezTo>
                    <a:pt x="472" y="0"/>
                    <a:pt x="393" y="54"/>
                    <a:pt x="365" y="138"/>
                  </a:cubicBezTo>
                  <a:lnTo>
                    <a:pt x="38" y="885"/>
                  </a:lnTo>
                  <a:cubicBezTo>
                    <a:pt x="0" y="982"/>
                    <a:pt x="58" y="1115"/>
                    <a:pt x="153" y="1154"/>
                  </a:cubicBezTo>
                  <a:cubicBezTo>
                    <a:pt x="192" y="1174"/>
                    <a:pt x="212" y="1174"/>
                    <a:pt x="250" y="1174"/>
                  </a:cubicBezTo>
                  <a:cubicBezTo>
                    <a:pt x="327" y="1174"/>
                    <a:pt x="403" y="1115"/>
                    <a:pt x="442" y="1039"/>
                  </a:cubicBezTo>
                  <a:lnTo>
                    <a:pt x="749" y="292"/>
                  </a:lnTo>
                  <a:cubicBezTo>
                    <a:pt x="805" y="195"/>
                    <a:pt x="749" y="62"/>
                    <a:pt x="652" y="23"/>
                  </a:cubicBezTo>
                  <a:cubicBezTo>
                    <a:pt x="621" y="8"/>
                    <a:pt x="589" y="0"/>
                    <a:pt x="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1"/>
            <p:cNvSpPr/>
            <p:nvPr/>
          </p:nvSpPr>
          <p:spPr>
            <a:xfrm>
              <a:off x="2501900" y="3542700"/>
              <a:ext cx="15875" cy="19575"/>
            </a:xfrm>
            <a:custGeom>
              <a:avLst/>
              <a:gdLst/>
              <a:ahLst/>
              <a:cxnLst/>
              <a:rect l="l" t="t" r="r" b="b"/>
              <a:pathLst>
                <a:path w="635" h="783" extrusionOk="0">
                  <a:moveTo>
                    <a:pt x="393" y="1"/>
                  </a:moveTo>
                  <a:cubicBezTo>
                    <a:pt x="304" y="1"/>
                    <a:pt x="221" y="44"/>
                    <a:pt x="193" y="130"/>
                  </a:cubicBezTo>
                  <a:lnTo>
                    <a:pt x="39" y="495"/>
                  </a:lnTo>
                  <a:cubicBezTo>
                    <a:pt x="1" y="610"/>
                    <a:pt x="39" y="725"/>
                    <a:pt x="154" y="782"/>
                  </a:cubicBezTo>
                  <a:lnTo>
                    <a:pt x="231" y="782"/>
                  </a:lnTo>
                  <a:cubicBezTo>
                    <a:pt x="328" y="782"/>
                    <a:pt x="404" y="744"/>
                    <a:pt x="423" y="667"/>
                  </a:cubicBezTo>
                  <a:lnTo>
                    <a:pt x="596" y="304"/>
                  </a:lnTo>
                  <a:cubicBezTo>
                    <a:pt x="634" y="189"/>
                    <a:pt x="576" y="74"/>
                    <a:pt x="481" y="15"/>
                  </a:cubicBezTo>
                  <a:cubicBezTo>
                    <a:pt x="452" y="6"/>
                    <a:pt x="422" y="1"/>
                    <a:pt x="3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1"/>
            <p:cNvSpPr/>
            <p:nvPr/>
          </p:nvSpPr>
          <p:spPr>
            <a:xfrm>
              <a:off x="2598725" y="3464600"/>
              <a:ext cx="15875" cy="20025"/>
            </a:xfrm>
            <a:custGeom>
              <a:avLst/>
              <a:gdLst/>
              <a:ahLst/>
              <a:cxnLst/>
              <a:rect l="l" t="t" r="r" b="b"/>
              <a:pathLst>
                <a:path w="635" h="801" extrusionOk="0">
                  <a:moveTo>
                    <a:pt x="396" y="0"/>
                  </a:moveTo>
                  <a:cubicBezTo>
                    <a:pt x="312" y="0"/>
                    <a:pt x="236" y="43"/>
                    <a:pt x="193" y="130"/>
                  </a:cubicBezTo>
                  <a:lnTo>
                    <a:pt x="39" y="493"/>
                  </a:lnTo>
                  <a:cubicBezTo>
                    <a:pt x="1" y="608"/>
                    <a:pt x="59" y="723"/>
                    <a:pt x="154" y="782"/>
                  </a:cubicBezTo>
                  <a:cubicBezTo>
                    <a:pt x="193" y="782"/>
                    <a:pt x="213" y="800"/>
                    <a:pt x="251" y="800"/>
                  </a:cubicBezTo>
                  <a:cubicBezTo>
                    <a:pt x="328" y="800"/>
                    <a:pt x="404" y="743"/>
                    <a:pt x="443" y="667"/>
                  </a:cubicBezTo>
                  <a:lnTo>
                    <a:pt x="596" y="302"/>
                  </a:lnTo>
                  <a:cubicBezTo>
                    <a:pt x="634" y="186"/>
                    <a:pt x="596" y="71"/>
                    <a:pt x="481" y="15"/>
                  </a:cubicBezTo>
                  <a:cubicBezTo>
                    <a:pt x="452" y="5"/>
                    <a:pt x="424" y="0"/>
                    <a:pt x="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1"/>
            <p:cNvSpPr/>
            <p:nvPr/>
          </p:nvSpPr>
          <p:spPr>
            <a:xfrm>
              <a:off x="2580050" y="3498900"/>
              <a:ext cx="20175" cy="29350"/>
            </a:xfrm>
            <a:custGeom>
              <a:avLst/>
              <a:gdLst/>
              <a:ahLst/>
              <a:cxnLst/>
              <a:rect l="l" t="t" r="r" b="b"/>
              <a:pathLst>
                <a:path w="807" h="1174" extrusionOk="0">
                  <a:moveTo>
                    <a:pt x="550" y="0"/>
                  </a:moveTo>
                  <a:cubicBezTo>
                    <a:pt x="472" y="0"/>
                    <a:pt x="392" y="54"/>
                    <a:pt x="364" y="138"/>
                  </a:cubicBezTo>
                  <a:lnTo>
                    <a:pt x="39" y="885"/>
                  </a:lnTo>
                  <a:cubicBezTo>
                    <a:pt x="1" y="982"/>
                    <a:pt x="58" y="1115"/>
                    <a:pt x="154" y="1154"/>
                  </a:cubicBezTo>
                  <a:cubicBezTo>
                    <a:pt x="193" y="1174"/>
                    <a:pt x="211" y="1174"/>
                    <a:pt x="249" y="1174"/>
                  </a:cubicBezTo>
                  <a:cubicBezTo>
                    <a:pt x="326" y="1174"/>
                    <a:pt x="403" y="1115"/>
                    <a:pt x="441" y="1039"/>
                  </a:cubicBezTo>
                  <a:lnTo>
                    <a:pt x="748" y="292"/>
                  </a:lnTo>
                  <a:cubicBezTo>
                    <a:pt x="806" y="195"/>
                    <a:pt x="748" y="62"/>
                    <a:pt x="633" y="23"/>
                  </a:cubicBezTo>
                  <a:cubicBezTo>
                    <a:pt x="607" y="8"/>
                    <a:pt x="579" y="0"/>
                    <a:pt x="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1"/>
            <p:cNvSpPr/>
            <p:nvPr/>
          </p:nvSpPr>
          <p:spPr>
            <a:xfrm>
              <a:off x="2565175" y="3542700"/>
              <a:ext cx="16325" cy="19575"/>
            </a:xfrm>
            <a:custGeom>
              <a:avLst/>
              <a:gdLst/>
              <a:ahLst/>
              <a:cxnLst/>
              <a:rect l="l" t="t" r="r" b="b"/>
              <a:pathLst>
                <a:path w="653" h="783" extrusionOk="0">
                  <a:moveTo>
                    <a:pt x="411" y="1"/>
                  </a:moveTo>
                  <a:cubicBezTo>
                    <a:pt x="323" y="1"/>
                    <a:pt x="241" y="44"/>
                    <a:pt x="212" y="130"/>
                  </a:cubicBezTo>
                  <a:lnTo>
                    <a:pt x="59" y="495"/>
                  </a:lnTo>
                  <a:cubicBezTo>
                    <a:pt x="1" y="610"/>
                    <a:pt x="59" y="725"/>
                    <a:pt x="174" y="782"/>
                  </a:cubicBezTo>
                  <a:lnTo>
                    <a:pt x="251" y="782"/>
                  </a:lnTo>
                  <a:cubicBezTo>
                    <a:pt x="327" y="782"/>
                    <a:pt x="404" y="744"/>
                    <a:pt x="443" y="667"/>
                  </a:cubicBezTo>
                  <a:lnTo>
                    <a:pt x="596" y="304"/>
                  </a:lnTo>
                  <a:cubicBezTo>
                    <a:pt x="653" y="189"/>
                    <a:pt x="596" y="74"/>
                    <a:pt x="499" y="15"/>
                  </a:cubicBezTo>
                  <a:cubicBezTo>
                    <a:pt x="471" y="6"/>
                    <a:pt x="441" y="1"/>
                    <a:pt x="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1"/>
            <p:cNvSpPr/>
            <p:nvPr/>
          </p:nvSpPr>
          <p:spPr>
            <a:xfrm>
              <a:off x="2662500" y="3464600"/>
              <a:ext cx="15825" cy="20025"/>
            </a:xfrm>
            <a:custGeom>
              <a:avLst/>
              <a:gdLst/>
              <a:ahLst/>
              <a:cxnLst/>
              <a:rect l="l" t="t" r="r" b="b"/>
              <a:pathLst>
                <a:path w="633" h="801" extrusionOk="0">
                  <a:moveTo>
                    <a:pt x="394" y="0"/>
                  </a:moveTo>
                  <a:cubicBezTo>
                    <a:pt x="310" y="0"/>
                    <a:pt x="235" y="43"/>
                    <a:pt x="193" y="130"/>
                  </a:cubicBezTo>
                  <a:lnTo>
                    <a:pt x="39" y="493"/>
                  </a:lnTo>
                  <a:cubicBezTo>
                    <a:pt x="1" y="608"/>
                    <a:pt x="39" y="723"/>
                    <a:pt x="154" y="782"/>
                  </a:cubicBezTo>
                  <a:cubicBezTo>
                    <a:pt x="173" y="782"/>
                    <a:pt x="211" y="800"/>
                    <a:pt x="231" y="800"/>
                  </a:cubicBezTo>
                  <a:cubicBezTo>
                    <a:pt x="326" y="800"/>
                    <a:pt x="403" y="743"/>
                    <a:pt x="441" y="667"/>
                  </a:cubicBezTo>
                  <a:lnTo>
                    <a:pt x="594" y="302"/>
                  </a:lnTo>
                  <a:cubicBezTo>
                    <a:pt x="633" y="186"/>
                    <a:pt x="594" y="71"/>
                    <a:pt x="479" y="15"/>
                  </a:cubicBezTo>
                  <a:cubicBezTo>
                    <a:pt x="451" y="5"/>
                    <a:pt x="422" y="0"/>
                    <a:pt x="3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1"/>
            <p:cNvSpPr/>
            <p:nvPr/>
          </p:nvSpPr>
          <p:spPr>
            <a:xfrm>
              <a:off x="2643800" y="3498900"/>
              <a:ext cx="20150" cy="29350"/>
            </a:xfrm>
            <a:custGeom>
              <a:avLst/>
              <a:gdLst/>
              <a:ahLst/>
              <a:cxnLst/>
              <a:rect l="l" t="t" r="r" b="b"/>
              <a:pathLst>
                <a:path w="806" h="1174" extrusionOk="0">
                  <a:moveTo>
                    <a:pt x="551" y="0"/>
                  </a:moveTo>
                  <a:cubicBezTo>
                    <a:pt x="472" y="0"/>
                    <a:pt x="393" y="54"/>
                    <a:pt x="365" y="138"/>
                  </a:cubicBezTo>
                  <a:lnTo>
                    <a:pt x="39" y="885"/>
                  </a:lnTo>
                  <a:cubicBezTo>
                    <a:pt x="0" y="982"/>
                    <a:pt x="39" y="1115"/>
                    <a:pt x="154" y="1154"/>
                  </a:cubicBezTo>
                  <a:cubicBezTo>
                    <a:pt x="174" y="1174"/>
                    <a:pt x="212" y="1174"/>
                    <a:pt x="230" y="1174"/>
                  </a:cubicBezTo>
                  <a:cubicBezTo>
                    <a:pt x="327" y="1174"/>
                    <a:pt x="404" y="1115"/>
                    <a:pt x="442" y="1039"/>
                  </a:cubicBezTo>
                  <a:lnTo>
                    <a:pt x="749" y="292"/>
                  </a:lnTo>
                  <a:cubicBezTo>
                    <a:pt x="806" y="195"/>
                    <a:pt x="749" y="62"/>
                    <a:pt x="634" y="23"/>
                  </a:cubicBezTo>
                  <a:cubicBezTo>
                    <a:pt x="608" y="8"/>
                    <a:pt x="579" y="0"/>
                    <a:pt x="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1"/>
            <p:cNvSpPr/>
            <p:nvPr/>
          </p:nvSpPr>
          <p:spPr>
            <a:xfrm>
              <a:off x="2628950" y="3542700"/>
              <a:ext cx="16325" cy="19575"/>
            </a:xfrm>
            <a:custGeom>
              <a:avLst/>
              <a:gdLst/>
              <a:ahLst/>
              <a:cxnLst/>
              <a:rect l="l" t="t" r="r" b="b"/>
              <a:pathLst>
                <a:path w="653" h="783" extrusionOk="0">
                  <a:moveTo>
                    <a:pt x="403" y="1"/>
                  </a:moveTo>
                  <a:cubicBezTo>
                    <a:pt x="323" y="1"/>
                    <a:pt x="240" y="44"/>
                    <a:pt x="211" y="130"/>
                  </a:cubicBezTo>
                  <a:lnTo>
                    <a:pt x="57" y="495"/>
                  </a:lnTo>
                  <a:cubicBezTo>
                    <a:pt x="1" y="610"/>
                    <a:pt x="57" y="725"/>
                    <a:pt x="172" y="782"/>
                  </a:cubicBezTo>
                  <a:lnTo>
                    <a:pt x="249" y="782"/>
                  </a:lnTo>
                  <a:cubicBezTo>
                    <a:pt x="326" y="782"/>
                    <a:pt x="403" y="744"/>
                    <a:pt x="441" y="667"/>
                  </a:cubicBezTo>
                  <a:lnTo>
                    <a:pt x="594" y="304"/>
                  </a:lnTo>
                  <a:cubicBezTo>
                    <a:pt x="653" y="189"/>
                    <a:pt x="594" y="74"/>
                    <a:pt x="479" y="15"/>
                  </a:cubicBezTo>
                  <a:cubicBezTo>
                    <a:pt x="455" y="6"/>
                    <a:pt x="429" y="1"/>
                    <a:pt x="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1"/>
            <p:cNvSpPr/>
            <p:nvPr/>
          </p:nvSpPr>
          <p:spPr>
            <a:xfrm>
              <a:off x="2726250" y="3464600"/>
              <a:ext cx="15850" cy="20025"/>
            </a:xfrm>
            <a:custGeom>
              <a:avLst/>
              <a:gdLst/>
              <a:ahLst/>
              <a:cxnLst/>
              <a:rect l="l" t="t" r="r" b="b"/>
              <a:pathLst>
                <a:path w="634" h="801" extrusionOk="0">
                  <a:moveTo>
                    <a:pt x="395" y="0"/>
                  </a:moveTo>
                  <a:cubicBezTo>
                    <a:pt x="311" y="0"/>
                    <a:pt x="236" y="43"/>
                    <a:pt x="192" y="130"/>
                  </a:cubicBezTo>
                  <a:lnTo>
                    <a:pt x="39" y="493"/>
                  </a:lnTo>
                  <a:cubicBezTo>
                    <a:pt x="0" y="608"/>
                    <a:pt x="39" y="723"/>
                    <a:pt x="154" y="782"/>
                  </a:cubicBezTo>
                  <a:cubicBezTo>
                    <a:pt x="174" y="782"/>
                    <a:pt x="212" y="800"/>
                    <a:pt x="230" y="800"/>
                  </a:cubicBezTo>
                  <a:cubicBezTo>
                    <a:pt x="327" y="800"/>
                    <a:pt x="404" y="743"/>
                    <a:pt x="422" y="667"/>
                  </a:cubicBezTo>
                  <a:lnTo>
                    <a:pt x="595" y="302"/>
                  </a:lnTo>
                  <a:cubicBezTo>
                    <a:pt x="634" y="186"/>
                    <a:pt x="575" y="71"/>
                    <a:pt x="480" y="15"/>
                  </a:cubicBezTo>
                  <a:cubicBezTo>
                    <a:pt x="452" y="5"/>
                    <a:pt x="423" y="0"/>
                    <a:pt x="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1"/>
            <p:cNvSpPr/>
            <p:nvPr/>
          </p:nvSpPr>
          <p:spPr>
            <a:xfrm>
              <a:off x="2707575" y="3498900"/>
              <a:ext cx="19650" cy="29350"/>
            </a:xfrm>
            <a:custGeom>
              <a:avLst/>
              <a:gdLst/>
              <a:ahLst/>
              <a:cxnLst/>
              <a:rect l="l" t="t" r="r" b="b"/>
              <a:pathLst>
                <a:path w="786" h="1174" extrusionOk="0">
                  <a:moveTo>
                    <a:pt x="550" y="0"/>
                  </a:moveTo>
                  <a:cubicBezTo>
                    <a:pt x="472" y="0"/>
                    <a:pt x="392" y="54"/>
                    <a:pt x="364" y="138"/>
                  </a:cubicBezTo>
                  <a:lnTo>
                    <a:pt x="39" y="885"/>
                  </a:lnTo>
                  <a:cubicBezTo>
                    <a:pt x="0" y="982"/>
                    <a:pt x="39" y="1115"/>
                    <a:pt x="154" y="1154"/>
                  </a:cubicBezTo>
                  <a:cubicBezTo>
                    <a:pt x="172" y="1174"/>
                    <a:pt x="210" y="1174"/>
                    <a:pt x="230" y="1174"/>
                  </a:cubicBezTo>
                  <a:cubicBezTo>
                    <a:pt x="325" y="1174"/>
                    <a:pt x="402" y="1115"/>
                    <a:pt x="422" y="1039"/>
                  </a:cubicBezTo>
                  <a:lnTo>
                    <a:pt x="747" y="292"/>
                  </a:lnTo>
                  <a:cubicBezTo>
                    <a:pt x="786" y="195"/>
                    <a:pt x="747" y="62"/>
                    <a:pt x="632" y="23"/>
                  </a:cubicBezTo>
                  <a:cubicBezTo>
                    <a:pt x="607" y="8"/>
                    <a:pt x="578" y="0"/>
                    <a:pt x="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1"/>
            <p:cNvSpPr/>
            <p:nvPr/>
          </p:nvSpPr>
          <p:spPr>
            <a:xfrm>
              <a:off x="2692700" y="3542700"/>
              <a:ext cx="16300" cy="19575"/>
            </a:xfrm>
            <a:custGeom>
              <a:avLst/>
              <a:gdLst/>
              <a:ahLst/>
              <a:cxnLst/>
              <a:rect l="l" t="t" r="r" b="b"/>
              <a:pathLst>
                <a:path w="652" h="783" extrusionOk="0">
                  <a:moveTo>
                    <a:pt x="403" y="1"/>
                  </a:moveTo>
                  <a:cubicBezTo>
                    <a:pt x="323" y="1"/>
                    <a:pt x="240" y="44"/>
                    <a:pt x="212" y="130"/>
                  </a:cubicBezTo>
                  <a:lnTo>
                    <a:pt x="58" y="495"/>
                  </a:lnTo>
                  <a:cubicBezTo>
                    <a:pt x="0" y="610"/>
                    <a:pt x="58" y="725"/>
                    <a:pt x="153" y="782"/>
                  </a:cubicBezTo>
                  <a:lnTo>
                    <a:pt x="250" y="782"/>
                  </a:lnTo>
                  <a:cubicBezTo>
                    <a:pt x="327" y="782"/>
                    <a:pt x="403" y="744"/>
                    <a:pt x="442" y="667"/>
                  </a:cubicBezTo>
                  <a:lnTo>
                    <a:pt x="595" y="304"/>
                  </a:lnTo>
                  <a:cubicBezTo>
                    <a:pt x="652" y="189"/>
                    <a:pt x="595" y="74"/>
                    <a:pt x="480" y="15"/>
                  </a:cubicBezTo>
                  <a:cubicBezTo>
                    <a:pt x="456" y="6"/>
                    <a:pt x="430" y="1"/>
                    <a:pt x="4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1"/>
            <p:cNvSpPr/>
            <p:nvPr/>
          </p:nvSpPr>
          <p:spPr>
            <a:xfrm>
              <a:off x="2789525" y="3464600"/>
              <a:ext cx="16325" cy="20025"/>
            </a:xfrm>
            <a:custGeom>
              <a:avLst/>
              <a:gdLst/>
              <a:ahLst/>
              <a:cxnLst/>
              <a:rect l="l" t="t" r="r" b="b"/>
              <a:pathLst>
                <a:path w="653" h="801" extrusionOk="0">
                  <a:moveTo>
                    <a:pt x="411" y="0"/>
                  </a:moveTo>
                  <a:cubicBezTo>
                    <a:pt x="323" y="0"/>
                    <a:pt x="241" y="43"/>
                    <a:pt x="212" y="130"/>
                  </a:cubicBezTo>
                  <a:lnTo>
                    <a:pt x="58" y="493"/>
                  </a:lnTo>
                  <a:cubicBezTo>
                    <a:pt x="0" y="608"/>
                    <a:pt x="58" y="723"/>
                    <a:pt x="173" y="782"/>
                  </a:cubicBezTo>
                  <a:cubicBezTo>
                    <a:pt x="192" y="782"/>
                    <a:pt x="230" y="800"/>
                    <a:pt x="250" y="800"/>
                  </a:cubicBezTo>
                  <a:cubicBezTo>
                    <a:pt x="327" y="800"/>
                    <a:pt x="422" y="743"/>
                    <a:pt x="442" y="667"/>
                  </a:cubicBezTo>
                  <a:lnTo>
                    <a:pt x="595" y="302"/>
                  </a:lnTo>
                  <a:cubicBezTo>
                    <a:pt x="652" y="186"/>
                    <a:pt x="595" y="71"/>
                    <a:pt x="499" y="15"/>
                  </a:cubicBezTo>
                  <a:cubicBezTo>
                    <a:pt x="470" y="5"/>
                    <a:pt x="440" y="0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1"/>
            <p:cNvSpPr/>
            <p:nvPr/>
          </p:nvSpPr>
          <p:spPr>
            <a:xfrm>
              <a:off x="2771300" y="3498900"/>
              <a:ext cx="19700" cy="29350"/>
            </a:xfrm>
            <a:custGeom>
              <a:avLst/>
              <a:gdLst/>
              <a:ahLst/>
              <a:cxnLst/>
              <a:rect l="l" t="t" r="r" b="b"/>
              <a:pathLst>
                <a:path w="788" h="1174" extrusionOk="0">
                  <a:moveTo>
                    <a:pt x="542" y="0"/>
                  </a:moveTo>
                  <a:cubicBezTo>
                    <a:pt x="461" y="0"/>
                    <a:pt x="388" y="54"/>
                    <a:pt x="346" y="138"/>
                  </a:cubicBezTo>
                  <a:lnTo>
                    <a:pt x="39" y="885"/>
                  </a:lnTo>
                  <a:cubicBezTo>
                    <a:pt x="1" y="982"/>
                    <a:pt x="39" y="1115"/>
                    <a:pt x="154" y="1154"/>
                  </a:cubicBezTo>
                  <a:cubicBezTo>
                    <a:pt x="174" y="1174"/>
                    <a:pt x="212" y="1174"/>
                    <a:pt x="231" y="1174"/>
                  </a:cubicBezTo>
                  <a:cubicBezTo>
                    <a:pt x="307" y="1174"/>
                    <a:pt x="404" y="1115"/>
                    <a:pt x="422" y="1039"/>
                  </a:cubicBezTo>
                  <a:lnTo>
                    <a:pt x="749" y="292"/>
                  </a:lnTo>
                  <a:cubicBezTo>
                    <a:pt x="787" y="195"/>
                    <a:pt x="749" y="62"/>
                    <a:pt x="634" y="23"/>
                  </a:cubicBezTo>
                  <a:cubicBezTo>
                    <a:pt x="603" y="8"/>
                    <a:pt x="572" y="0"/>
                    <a:pt x="5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1"/>
            <p:cNvSpPr/>
            <p:nvPr/>
          </p:nvSpPr>
          <p:spPr>
            <a:xfrm>
              <a:off x="2756450" y="3542700"/>
              <a:ext cx="15825" cy="19575"/>
            </a:xfrm>
            <a:custGeom>
              <a:avLst/>
              <a:gdLst/>
              <a:ahLst/>
              <a:cxnLst/>
              <a:rect l="l" t="t" r="r" b="b"/>
              <a:pathLst>
                <a:path w="633" h="783" extrusionOk="0">
                  <a:moveTo>
                    <a:pt x="394" y="1"/>
                  </a:moveTo>
                  <a:cubicBezTo>
                    <a:pt x="312" y="1"/>
                    <a:pt x="240" y="44"/>
                    <a:pt x="211" y="130"/>
                  </a:cubicBezTo>
                  <a:lnTo>
                    <a:pt x="39" y="495"/>
                  </a:lnTo>
                  <a:cubicBezTo>
                    <a:pt x="1" y="610"/>
                    <a:pt x="58" y="725"/>
                    <a:pt x="154" y="782"/>
                  </a:cubicBezTo>
                  <a:lnTo>
                    <a:pt x="249" y="782"/>
                  </a:lnTo>
                  <a:cubicBezTo>
                    <a:pt x="326" y="782"/>
                    <a:pt x="403" y="744"/>
                    <a:pt x="441" y="667"/>
                  </a:cubicBezTo>
                  <a:lnTo>
                    <a:pt x="595" y="304"/>
                  </a:lnTo>
                  <a:cubicBezTo>
                    <a:pt x="633" y="189"/>
                    <a:pt x="595" y="74"/>
                    <a:pt x="479" y="15"/>
                  </a:cubicBezTo>
                  <a:cubicBezTo>
                    <a:pt x="451" y="6"/>
                    <a:pt x="422" y="1"/>
                    <a:pt x="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1"/>
            <p:cNvSpPr/>
            <p:nvPr/>
          </p:nvSpPr>
          <p:spPr>
            <a:xfrm>
              <a:off x="2493775" y="3241575"/>
              <a:ext cx="352825" cy="186025"/>
            </a:xfrm>
            <a:custGeom>
              <a:avLst/>
              <a:gdLst/>
              <a:ahLst/>
              <a:cxnLst/>
              <a:rect l="l" t="t" r="r" b="b"/>
              <a:pathLst>
                <a:path w="14113" h="7441" extrusionOk="0">
                  <a:moveTo>
                    <a:pt x="6175" y="1"/>
                  </a:moveTo>
                  <a:cubicBezTo>
                    <a:pt x="4161" y="1"/>
                    <a:pt x="2512" y="1591"/>
                    <a:pt x="2301" y="3624"/>
                  </a:cubicBezTo>
                  <a:lnTo>
                    <a:pt x="2166" y="3624"/>
                  </a:lnTo>
                  <a:cubicBezTo>
                    <a:pt x="978" y="3624"/>
                    <a:pt x="1" y="4641"/>
                    <a:pt x="1" y="5886"/>
                  </a:cubicBezTo>
                  <a:lnTo>
                    <a:pt x="1" y="5906"/>
                  </a:lnTo>
                  <a:cubicBezTo>
                    <a:pt x="1" y="6750"/>
                    <a:pt x="691" y="7440"/>
                    <a:pt x="1553" y="7440"/>
                  </a:cubicBezTo>
                  <a:lnTo>
                    <a:pt x="12559" y="7440"/>
                  </a:lnTo>
                  <a:cubicBezTo>
                    <a:pt x="13422" y="7440"/>
                    <a:pt x="14113" y="6750"/>
                    <a:pt x="14113" y="5906"/>
                  </a:cubicBezTo>
                  <a:lnTo>
                    <a:pt x="14113" y="5886"/>
                  </a:lnTo>
                  <a:cubicBezTo>
                    <a:pt x="14113" y="4813"/>
                    <a:pt x="13384" y="3892"/>
                    <a:pt x="12405" y="3682"/>
                  </a:cubicBezTo>
                  <a:cubicBezTo>
                    <a:pt x="12502" y="3010"/>
                    <a:pt x="12252" y="2302"/>
                    <a:pt x="11697" y="1880"/>
                  </a:cubicBezTo>
                  <a:cubicBezTo>
                    <a:pt x="11373" y="1630"/>
                    <a:pt x="10997" y="1510"/>
                    <a:pt x="10625" y="1510"/>
                  </a:cubicBezTo>
                  <a:cubicBezTo>
                    <a:pt x="10224" y="1510"/>
                    <a:pt x="9829" y="1649"/>
                    <a:pt x="9511" y="1918"/>
                  </a:cubicBezTo>
                  <a:cubicBezTo>
                    <a:pt x="8821" y="768"/>
                    <a:pt x="7593" y="1"/>
                    <a:pt x="6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1"/>
            <p:cNvSpPr/>
            <p:nvPr/>
          </p:nvSpPr>
          <p:spPr>
            <a:xfrm>
              <a:off x="2626075" y="3241575"/>
              <a:ext cx="105475" cy="47975"/>
            </a:xfrm>
            <a:custGeom>
              <a:avLst/>
              <a:gdLst/>
              <a:ahLst/>
              <a:cxnLst/>
              <a:rect l="l" t="t" r="r" b="b"/>
              <a:pathLst>
                <a:path w="4219" h="1919" extrusionOk="0">
                  <a:moveTo>
                    <a:pt x="883" y="1"/>
                  </a:moveTo>
                  <a:cubicBezTo>
                    <a:pt x="576" y="1"/>
                    <a:pt x="287" y="39"/>
                    <a:pt x="1" y="96"/>
                  </a:cubicBezTo>
                  <a:cubicBezTo>
                    <a:pt x="863" y="307"/>
                    <a:pt x="1630" y="824"/>
                    <a:pt x="2166" y="1535"/>
                  </a:cubicBezTo>
                  <a:cubicBezTo>
                    <a:pt x="2298" y="1715"/>
                    <a:pt x="2514" y="1811"/>
                    <a:pt x="2741" y="1811"/>
                  </a:cubicBezTo>
                  <a:cubicBezTo>
                    <a:pt x="2780" y="1811"/>
                    <a:pt x="2818" y="1809"/>
                    <a:pt x="2857" y="1803"/>
                  </a:cubicBezTo>
                  <a:cubicBezTo>
                    <a:pt x="2989" y="1783"/>
                    <a:pt x="3125" y="1775"/>
                    <a:pt x="3259" y="1775"/>
                  </a:cubicBezTo>
                  <a:cubicBezTo>
                    <a:pt x="3649" y="1775"/>
                    <a:pt x="4019" y="1846"/>
                    <a:pt x="4219" y="1918"/>
                  </a:cubicBezTo>
                  <a:cubicBezTo>
                    <a:pt x="3529" y="768"/>
                    <a:pt x="2301" y="1"/>
                    <a:pt x="883" y="1"/>
                  </a:cubicBezTo>
                  <a:close/>
                </a:path>
              </a:pathLst>
            </a:custGeom>
            <a:solidFill>
              <a:srgbClr val="40AAB3">
                <a:alpha val="2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1"/>
            <p:cNvSpPr/>
            <p:nvPr/>
          </p:nvSpPr>
          <p:spPr>
            <a:xfrm>
              <a:off x="2731525" y="3279300"/>
              <a:ext cx="115075" cy="148300"/>
            </a:xfrm>
            <a:custGeom>
              <a:avLst/>
              <a:gdLst/>
              <a:ahLst/>
              <a:cxnLst/>
              <a:rect l="l" t="t" r="r" b="b"/>
              <a:pathLst>
                <a:path w="4603" h="5932" extrusionOk="0">
                  <a:moveTo>
                    <a:pt x="1115" y="1"/>
                  </a:moveTo>
                  <a:cubicBezTo>
                    <a:pt x="714" y="1"/>
                    <a:pt x="319" y="140"/>
                    <a:pt x="1" y="409"/>
                  </a:cubicBezTo>
                  <a:cubicBezTo>
                    <a:pt x="1" y="409"/>
                    <a:pt x="1131" y="831"/>
                    <a:pt x="1190" y="1713"/>
                  </a:cubicBezTo>
                  <a:cubicBezTo>
                    <a:pt x="1208" y="1981"/>
                    <a:pt x="1343" y="2211"/>
                    <a:pt x="1592" y="2326"/>
                  </a:cubicBezTo>
                  <a:cubicBezTo>
                    <a:pt x="2320" y="2690"/>
                    <a:pt x="2819" y="3477"/>
                    <a:pt x="2819" y="4377"/>
                  </a:cubicBezTo>
                  <a:lnTo>
                    <a:pt x="2819" y="4397"/>
                  </a:lnTo>
                  <a:cubicBezTo>
                    <a:pt x="2819" y="5241"/>
                    <a:pt x="2128" y="5931"/>
                    <a:pt x="1285" y="5931"/>
                  </a:cubicBezTo>
                  <a:lnTo>
                    <a:pt x="3049" y="5931"/>
                  </a:lnTo>
                  <a:cubicBezTo>
                    <a:pt x="3912" y="5931"/>
                    <a:pt x="4603" y="5241"/>
                    <a:pt x="4603" y="4397"/>
                  </a:cubicBezTo>
                  <a:lnTo>
                    <a:pt x="4603" y="4377"/>
                  </a:lnTo>
                  <a:cubicBezTo>
                    <a:pt x="4603" y="3304"/>
                    <a:pt x="3874" y="2383"/>
                    <a:pt x="2895" y="2173"/>
                  </a:cubicBezTo>
                  <a:cubicBezTo>
                    <a:pt x="2992" y="1501"/>
                    <a:pt x="2742" y="793"/>
                    <a:pt x="2187" y="371"/>
                  </a:cubicBezTo>
                  <a:cubicBezTo>
                    <a:pt x="1863" y="121"/>
                    <a:pt x="1487" y="1"/>
                    <a:pt x="1115" y="1"/>
                  </a:cubicBezTo>
                  <a:close/>
                </a:path>
              </a:pathLst>
            </a:custGeom>
            <a:solidFill>
              <a:srgbClr val="40AAB3">
                <a:alpha val="29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E1EBAF5-AA67-B50F-9873-6ED65B3D80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3364" y="3974460"/>
            <a:ext cx="739357" cy="80867"/>
          </a:xfrm>
          <a:prstGeom prst="rect">
            <a:avLst/>
          </a:prstGeom>
        </p:spPr>
      </p:pic>
      <p:sp>
        <p:nvSpPr>
          <p:cNvPr id="4" name="Google Shape;2611;p61">
            <a:extLst>
              <a:ext uri="{FF2B5EF4-FFF2-40B4-BE49-F238E27FC236}">
                <a16:creationId xmlns:a16="http://schemas.microsoft.com/office/drawing/2014/main" id="{A18A37D3-5870-2920-B112-C863DA8ACBE4}"/>
              </a:ext>
            </a:extLst>
          </p:cNvPr>
          <p:cNvSpPr txBox="1"/>
          <p:nvPr/>
        </p:nvSpPr>
        <p:spPr>
          <a:xfrm flipH="1">
            <a:off x="4336988" y="3606996"/>
            <a:ext cx="9927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accent1"/>
                </a:solidFill>
                <a:latin typeface="Archivo"/>
                <a:ea typeface="Archivo"/>
                <a:cs typeface="Archivo"/>
                <a:sym typeface="Archivo"/>
              </a:rPr>
              <a:t>05</a:t>
            </a:r>
            <a:endParaRPr sz="3000" b="1" dirty="0">
              <a:solidFill>
                <a:schemeClr val="accen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" name="Google Shape;2603;p61">
            <a:extLst>
              <a:ext uri="{FF2B5EF4-FFF2-40B4-BE49-F238E27FC236}">
                <a16:creationId xmlns:a16="http://schemas.microsoft.com/office/drawing/2014/main" id="{AF9DE4D2-36A8-03D6-A9A8-1394AF2193A3}"/>
              </a:ext>
            </a:extLst>
          </p:cNvPr>
          <p:cNvSpPr txBox="1"/>
          <p:nvPr/>
        </p:nvSpPr>
        <p:spPr>
          <a:xfrm>
            <a:off x="4917920" y="3731346"/>
            <a:ext cx="2266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Future Steps</a:t>
            </a:r>
            <a:endParaRPr sz="24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" name="Google Shape;2607;p61">
            <a:extLst>
              <a:ext uri="{FF2B5EF4-FFF2-40B4-BE49-F238E27FC236}">
                <a16:creationId xmlns:a16="http://schemas.microsoft.com/office/drawing/2014/main" id="{F68421A4-F98F-CFC2-C602-632FC4842075}"/>
              </a:ext>
            </a:extLst>
          </p:cNvPr>
          <p:cNvSpPr txBox="1"/>
          <p:nvPr/>
        </p:nvSpPr>
        <p:spPr>
          <a:xfrm>
            <a:off x="5160469" y="4181245"/>
            <a:ext cx="226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New Feature Selection &amp; Model training</a:t>
            </a:r>
            <a:endParaRPr dirty="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B34D823-C49B-35FB-94CC-A03E93917DC1}"/>
              </a:ext>
            </a:extLst>
          </p:cNvPr>
          <p:cNvCxnSpPr>
            <a:cxnSpLocks/>
            <a:stCxn id="2611" idx="2"/>
            <a:endCxn id="3" idx="1"/>
          </p:cNvCxnSpPr>
          <p:nvPr/>
        </p:nvCxnSpPr>
        <p:spPr>
          <a:xfrm>
            <a:off x="3763364" y="3359968"/>
            <a:ext cx="0" cy="6549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3"/>
          <p:cNvSpPr txBox="1">
            <a:spLocks noGrp="1"/>
          </p:cNvSpPr>
          <p:nvPr>
            <p:ph type="title"/>
          </p:nvPr>
        </p:nvSpPr>
        <p:spPr>
          <a:xfrm>
            <a:off x="415200" y="26495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</a:t>
            </a: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05</a:t>
            </a:r>
            <a:r>
              <a:rPr lang="en-CA" sz="6000" dirty="0"/>
              <a:t> Results</a:t>
            </a:r>
          </a:p>
        </p:txBody>
      </p:sp>
      <p:sp>
        <p:nvSpPr>
          <p:cNvPr id="1763" name="Google Shape;1763;p43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Booster Models:</a:t>
            </a:r>
            <a:endParaRPr dirty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LGBM</a:t>
            </a: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XGBooster</a:t>
            </a:r>
            <a:endParaRPr dirty="0"/>
          </a:p>
        </p:txBody>
      </p:sp>
      <p:pic>
        <p:nvPicPr>
          <p:cNvPr id="4" name="Picture 3" descr="A blue face with white glove&#10;&#10;Description automatically generated">
            <a:extLst>
              <a:ext uri="{FF2B5EF4-FFF2-40B4-BE49-F238E27FC236}">
                <a16:creationId xmlns:a16="http://schemas.microsoft.com/office/drawing/2014/main" id="{94EC1B56-C5D5-72E1-0F61-AB1DA5661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650" y="0"/>
            <a:ext cx="5018638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14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4" name="Google Shape;2774;p6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Booster Models</a:t>
            </a:r>
            <a:endParaRPr dirty="0"/>
          </a:p>
        </p:txBody>
      </p:sp>
      <p:graphicFrame>
        <p:nvGraphicFramePr>
          <p:cNvPr id="2775" name="Google Shape;2775;p67"/>
          <p:cNvGraphicFramePr/>
          <p:nvPr>
            <p:extLst>
              <p:ext uri="{D42A27DB-BD31-4B8C-83A1-F6EECF244321}">
                <p14:modId xmlns:p14="http://schemas.microsoft.com/office/powerpoint/2010/main" val="4206262248"/>
              </p:ext>
            </p:extLst>
          </p:nvPr>
        </p:nvGraphicFramePr>
        <p:xfrm>
          <a:off x="720000" y="1300905"/>
          <a:ext cx="6602522" cy="3344770"/>
        </p:xfrm>
        <a:graphic>
          <a:graphicData uri="http://schemas.openxmlformats.org/drawingml/2006/table">
            <a:tbl>
              <a:tblPr>
                <a:noFill/>
                <a:tableStyleId>{D239F5FD-E67F-4094-BBA0-4C6098968D0D}</a:tableStyleId>
              </a:tblPr>
              <a:tblGrid>
                <a:gridCol w="332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40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105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dk1"/>
                          </a:solidFill>
                          <a:latin typeface="Archivo ExtraBold"/>
                          <a:ea typeface="Archivo ExtraBold"/>
                          <a:cs typeface="Archivo ExtraBold"/>
                          <a:sym typeface="Archivo ExtraBold"/>
                        </a:rPr>
                        <a:t>Performance Metric (Test)</a:t>
                      </a:r>
                      <a:endParaRPr sz="2400" dirty="0">
                        <a:solidFill>
                          <a:schemeClr val="dk1"/>
                        </a:solidFill>
                        <a:latin typeface="Archivo ExtraBold"/>
                        <a:ea typeface="Archivo ExtraBold"/>
                        <a:cs typeface="Archivo ExtraBold"/>
                        <a:sym typeface="Archivo Extra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dk1"/>
                          </a:solidFill>
                          <a:latin typeface="Archivo ExtraBold"/>
                          <a:ea typeface="Archivo ExtraBold"/>
                          <a:cs typeface="Archivo ExtraBold"/>
                          <a:sym typeface="Archivo ExtraBold"/>
                        </a:rPr>
                        <a:t>Tuned XGBooster</a:t>
                      </a:r>
                      <a:endParaRPr sz="2400" dirty="0">
                        <a:solidFill>
                          <a:schemeClr val="dk1"/>
                        </a:solidFill>
                        <a:latin typeface="Archivo ExtraBold"/>
                        <a:ea typeface="Archivo ExtraBold"/>
                        <a:cs typeface="Archivo ExtraBold"/>
                        <a:sym typeface="Archivo ExtraBold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dk1"/>
                          </a:solidFill>
                          <a:latin typeface="Archivo ExtraBold"/>
                          <a:ea typeface="Archivo ExtraBold"/>
                          <a:cs typeface="Archivo ExtraBold"/>
                          <a:sym typeface="Archivo ExtraBold"/>
                        </a:rPr>
                        <a:t>Tuned LGBM </a:t>
                      </a:r>
                      <a:endParaRPr sz="2400" dirty="0">
                        <a:solidFill>
                          <a:schemeClr val="dk1"/>
                        </a:solidFill>
                        <a:latin typeface="Archivo ExtraBold"/>
                        <a:ea typeface="Archivo ExtraBold"/>
                        <a:cs typeface="Archivo ExtraBold"/>
                        <a:sym typeface="Archivo Extra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7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R2</a:t>
                      </a:r>
                      <a:endParaRPr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0.2240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0.2256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7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MAE</a:t>
                      </a:r>
                      <a:endParaRPr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1.6187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1.5902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7352469"/>
                  </a:ext>
                </a:extLst>
              </a:tr>
              <a:tr h="607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MSE</a:t>
                      </a:r>
                      <a:endParaRPr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8.7101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8.6927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3781934"/>
                  </a:ext>
                </a:extLst>
              </a:tr>
              <a:tr h="607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RMSE</a:t>
                      </a:r>
                      <a:endParaRPr dirty="0">
                        <a:solidFill>
                          <a:schemeClr val="dk1"/>
                        </a:solidFill>
                        <a:latin typeface="Figtree"/>
                        <a:ea typeface="Figtree"/>
                        <a:cs typeface="Figtree"/>
                        <a:sym typeface="Figtre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2.9513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dirty="0">
                          <a:solidFill>
                            <a:schemeClr val="dk1"/>
                          </a:solidFill>
                          <a:latin typeface="Figtree"/>
                          <a:ea typeface="Figtree"/>
                          <a:cs typeface="Figtree"/>
                          <a:sym typeface="Figtree"/>
                        </a:rPr>
                        <a:t>2.9483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5" name="Google Shape;2385;p56"/>
          <p:cNvGrpSpPr/>
          <p:nvPr/>
        </p:nvGrpSpPr>
        <p:grpSpPr>
          <a:xfrm>
            <a:off x="4565580" y="1260432"/>
            <a:ext cx="3432984" cy="2496295"/>
            <a:chOff x="331763" y="414153"/>
            <a:chExt cx="6903246" cy="5019697"/>
          </a:xfrm>
        </p:grpSpPr>
        <p:sp>
          <p:nvSpPr>
            <p:cNvPr id="2386" name="Google Shape;2386;p56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4" name="Google Shape;2394;p56"/>
          <p:cNvSpPr/>
          <p:nvPr/>
        </p:nvSpPr>
        <p:spPr>
          <a:xfrm rot="-8479708">
            <a:off x="2418020" y="4111765"/>
            <a:ext cx="755019" cy="779460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5" name="Google Shape;2395;p56"/>
          <p:cNvSpPr/>
          <p:nvPr/>
        </p:nvSpPr>
        <p:spPr>
          <a:xfrm rot="1037247">
            <a:off x="7532310" y="3808370"/>
            <a:ext cx="412333" cy="42571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56"/>
          <p:cNvSpPr/>
          <p:nvPr/>
        </p:nvSpPr>
        <p:spPr>
          <a:xfrm rot="-2092267" flipH="1">
            <a:off x="-138606" y="755086"/>
            <a:ext cx="412320" cy="42569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double decker bus on a road with cars and buildings&#10;&#10;Description automatically generated">
            <a:extLst>
              <a:ext uri="{FF2B5EF4-FFF2-40B4-BE49-F238E27FC236}">
                <a16:creationId xmlns:a16="http://schemas.microsoft.com/office/drawing/2014/main" id="{736737AF-E72C-3B2A-0B44-2A526CAF6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104" y="1337971"/>
            <a:ext cx="3240267" cy="1980011"/>
          </a:xfrm>
          <a:prstGeom prst="rect">
            <a:avLst/>
          </a:prstGeom>
        </p:spPr>
      </p:pic>
      <p:sp>
        <p:nvSpPr>
          <p:cNvPr id="2393" name="Google Shape;2393;p56"/>
          <p:cNvSpPr/>
          <p:nvPr/>
        </p:nvSpPr>
        <p:spPr>
          <a:xfrm rot="6476213">
            <a:off x="5149252" y="839291"/>
            <a:ext cx="558054" cy="64114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 descr="A red paper boat with black text&#10;&#10;Description automatically generated">
            <a:extLst>
              <a:ext uri="{FF2B5EF4-FFF2-40B4-BE49-F238E27FC236}">
                <a16:creationId xmlns:a16="http://schemas.microsoft.com/office/drawing/2014/main" id="{57020E2B-90A6-B079-36C0-D308DAAF3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139" y="1037656"/>
            <a:ext cx="4043507" cy="23666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3"/>
          <p:cNvSpPr txBox="1">
            <a:spLocks noGrp="1"/>
          </p:cNvSpPr>
          <p:nvPr>
            <p:ph type="title"/>
          </p:nvPr>
        </p:nvSpPr>
        <p:spPr>
          <a:xfrm>
            <a:off x="415200" y="26495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</a:t>
            </a: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06</a:t>
            </a:r>
            <a:r>
              <a:rPr lang="en-CA" sz="6000" dirty="0"/>
              <a:t> Conclusion</a:t>
            </a:r>
          </a:p>
        </p:txBody>
      </p:sp>
      <p:sp>
        <p:nvSpPr>
          <p:cNvPr id="1763" name="Google Shape;1763;p43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Improvements:</a:t>
            </a:r>
            <a:endParaRPr dirty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More Features: wind speed &amp; direction, topography, distance from water bodies (River thames) 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-CA" dirty="0"/>
              <a:t>Weather patterns: </a:t>
            </a:r>
            <a:r>
              <a:rPr lang="es-ES" dirty="0"/>
              <a:t>El Niño &amp; La Niña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s-ES" dirty="0" err="1"/>
              <a:t>Better</a:t>
            </a:r>
            <a:r>
              <a:rPr lang="es-ES" dirty="0"/>
              <a:t> </a:t>
            </a:r>
            <a:r>
              <a:rPr lang="es-ES" dirty="0" err="1"/>
              <a:t>models</a:t>
            </a:r>
            <a:r>
              <a:rPr lang="es-ES" dirty="0"/>
              <a:t>: VARMAX &amp; LSTM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1678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" name="Google Shape;2841;p71"/>
          <p:cNvSpPr txBox="1">
            <a:spLocks noGrp="1"/>
          </p:cNvSpPr>
          <p:nvPr>
            <p:ph type="title"/>
          </p:nvPr>
        </p:nvSpPr>
        <p:spPr>
          <a:xfrm>
            <a:off x="3265975" y="605675"/>
            <a:ext cx="5164800" cy="12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842" name="Google Shape;2842;p71"/>
          <p:cNvSpPr txBox="1">
            <a:spLocks noGrp="1"/>
          </p:cNvSpPr>
          <p:nvPr>
            <p:ph type="subTitle" idx="1"/>
          </p:nvPr>
        </p:nvSpPr>
        <p:spPr>
          <a:xfrm>
            <a:off x="3265925" y="1794850"/>
            <a:ext cx="51648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mitthomas1@outlook.com</a:t>
            </a:r>
            <a:endParaRPr dirty="0"/>
          </a:p>
        </p:txBody>
      </p:sp>
      <p:sp>
        <p:nvSpPr>
          <p:cNvPr id="2865" name="Google Shape;2865;p71"/>
          <p:cNvSpPr/>
          <p:nvPr/>
        </p:nvSpPr>
        <p:spPr>
          <a:xfrm rot="-9015479">
            <a:off x="4041101" y="-309740"/>
            <a:ext cx="755015" cy="77947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71"/>
          <p:cNvSpPr/>
          <p:nvPr/>
        </p:nvSpPr>
        <p:spPr>
          <a:xfrm rot="5143956" flipH="1">
            <a:off x="8585989" y="665744"/>
            <a:ext cx="332506" cy="372535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71"/>
          <p:cNvSpPr/>
          <p:nvPr/>
        </p:nvSpPr>
        <p:spPr>
          <a:xfrm rot="6476213">
            <a:off x="1281077" y="4369591"/>
            <a:ext cx="558054" cy="64114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8" name="Google Shape;2868;p71"/>
          <p:cNvSpPr/>
          <p:nvPr/>
        </p:nvSpPr>
        <p:spPr>
          <a:xfrm rot="7395545">
            <a:off x="-403756" y="1588899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9" name="Google Shape;2869;p71"/>
          <p:cNvSpPr/>
          <p:nvPr/>
        </p:nvSpPr>
        <p:spPr>
          <a:xfrm rot="-2060817" flipH="1">
            <a:off x="3460255" y="209137"/>
            <a:ext cx="456751" cy="51171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0" name="Google Shape;2870;p71"/>
          <p:cNvSpPr/>
          <p:nvPr/>
        </p:nvSpPr>
        <p:spPr>
          <a:xfrm rot="7395522">
            <a:off x="8729880" y="3690405"/>
            <a:ext cx="667525" cy="624855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1" name="Google Shape;2871;p71"/>
          <p:cNvSpPr/>
          <p:nvPr/>
        </p:nvSpPr>
        <p:spPr>
          <a:xfrm>
            <a:off x="713225" y="748094"/>
            <a:ext cx="3831000" cy="2881362"/>
          </a:xfrm>
          <a:custGeom>
            <a:avLst/>
            <a:gdLst/>
            <a:ahLst/>
            <a:cxnLst/>
            <a:rect l="l" t="t" r="r" b="b"/>
            <a:pathLst>
              <a:path w="121735" h="91559" extrusionOk="0">
                <a:moveTo>
                  <a:pt x="58071" y="1"/>
                </a:moveTo>
                <a:cubicBezTo>
                  <a:pt x="23361" y="1"/>
                  <a:pt x="0" y="25304"/>
                  <a:pt x="603" y="48397"/>
                </a:cubicBezTo>
                <a:cubicBezTo>
                  <a:pt x="959" y="61794"/>
                  <a:pt x="8972" y="66519"/>
                  <a:pt x="25204" y="68206"/>
                </a:cubicBezTo>
                <a:cubicBezTo>
                  <a:pt x="34180" y="69135"/>
                  <a:pt x="48540" y="74095"/>
                  <a:pt x="54614" y="78449"/>
                </a:cubicBezTo>
                <a:cubicBezTo>
                  <a:pt x="68262" y="88210"/>
                  <a:pt x="78993" y="91559"/>
                  <a:pt x="87363" y="91559"/>
                </a:cubicBezTo>
                <a:cubicBezTo>
                  <a:pt x="101304" y="91559"/>
                  <a:pt x="108694" y="82269"/>
                  <a:pt x="112099" y="77841"/>
                </a:cubicBezTo>
                <a:cubicBezTo>
                  <a:pt x="121734" y="65288"/>
                  <a:pt x="120907" y="46440"/>
                  <a:pt x="116317" y="35034"/>
                </a:cubicBezTo>
                <a:cubicBezTo>
                  <a:pt x="109991" y="19241"/>
                  <a:pt x="94315" y="3009"/>
                  <a:pt x="64772" y="310"/>
                </a:cubicBezTo>
                <a:cubicBezTo>
                  <a:pt x="62495" y="101"/>
                  <a:pt x="60261" y="1"/>
                  <a:pt x="58071" y="1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2" name="Google Shape;2872;p71"/>
          <p:cNvSpPr/>
          <p:nvPr/>
        </p:nvSpPr>
        <p:spPr>
          <a:xfrm>
            <a:off x="3434326" y="1073867"/>
            <a:ext cx="717394" cy="1454809"/>
          </a:xfrm>
          <a:custGeom>
            <a:avLst/>
            <a:gdLst/>
            <a:ahLst/>
            <a:cxnLst/>
            <a:rect l="l" t="t" r="r" b="b"/>
            <a:pathLst>
              <a:path w="22898" h="46435" extrusionOk="0">
                <a:moveTo>
                  <a:pt x="8740" y="0"/>
                </a:moveTo>
                <a:cubicBezTo>
                  <a:pt x="7121" y="4927"/>
                  <a:pt x="5265" y="10765"/>
                  <a:pt x="4843" y="12672"/>
                </a:cubicBezTo>
                <a:lnTo>
                  <a:pt x="5822" y="14090"/>
                </a:lnTo>
                <a:lnTo>
                  <a:pt x="4151" y="13296"/>
                </a:lnTo>
                <a:cubicBezTo>
                  <a:pt x="4151" y="13296"/>
                  <a:pt x="0" y="27622"/>
                  <a:pt x="1485" y="36058"/>
                </a:cubicBezTo>
                <a:lnTo>
                  <a:pt x="4438" y="38623"/>
                </a:lnTo>
                <a:lnTo>
                  <a:pt x="1384" y="37390"/>
                </a:lnTo>
                <a:lnTo>
                  <a:pt x="1384" y="37390"/>
                </a:lnTo>
                <a:cubicBezTo>
                  <a:pt x="1384" y="37391"/>
                  <a:pt x="3746" y="44596"/>
                  <a:pt x="8133" y="46434"/>
                </a:cubicBezTo>
                <a:cubicBezTo>
                  <a:pt x="14713" y="43887"/>
                  <a:pt x="22897" y="36598"/>
                  <a:pt x="17076" y="25260"/>
                </a:cubicBezTo>
                <a:lnTo>
                  <a:pt x="17076" y="25260"/>
                </a:lnTo>
                <a:lnTo>
                  <a:pt x="14713" y="28060"/>
                </a:lnTo>
                <a:lnTo>
                  <a:pt x="17076" y="23842"/>
                </a:lnTo>
                <a:lnTo>
                  <a:pt x="12234" y="11541"/>
                </a:lnTo>
                <a:lnTo>
                  <a:pt x="10664" y="12419"/>
                </a:lnTo>
                <a:lnTo>
                  <a:pt x="12234" y="10394"/>
                </a:lnTo>
                <a:cubicBezTo>
                  <a:pt x="12234" y="10394"/>
                  <a:pt x="11964" y="6547"/>
                  <a:pt x="11694" y="2396"/>
                </a:cubicBezTo>
                <a:cubicBezTo>
                  <a:pt x="10749" y="1570"/>
                  <a:pt x="9770" y="776"/>
                  <a:pt x="87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3" name="Google Shape;2873;p71"/>
          <p:cNvSpPr/>
          <p:nvPr/>
        </p:nvSpPr>
        <p:spPr>
          <a:xfrm>
            <a:off x="3443318" y="1533761"/>
            <a:ext cx="598434" cy="994915"/>
          </a:xfrm>
          <a:custGeom>
            <a:avLst/>
            <a:gdLst/>
            <a:ahLst/>
            <a:cxnLst/>
            <a:rect l="l" t="t" r="r" b="b"/>
            <a:pathLst>
              <a:path w="19101" h="31756" extrusionOk="0">
                <a:moveTo>
                  <a:pt x="3493" y="1"/>
                </a:moveTo>
                <a:cubicBezTo>
                  <a:pt x="2498" y="3798"/>
                  <a:pt x="1" y="14529"/>
                  <a:pt x="1198" y="21379"/>
                </a:cubicBezTo>
                <a:lnTo>
                  <a:pt x="4151" y="23944"/>
                </a:lnTo>
                <a:lnTo>
                  <a:pt x="1097" y="22711"/>
                </a:lnTo>
                <a:lnTo>
                  <a:pt x="1097" y="22711"/>
                </a:lnTo>
                <a:cubicBezTo>
                  <a:pt x="1097" y="22712"/>
                  <a:pt x="3459" y="29917"/>
                  <a:pt x="7846" y="31755"/>
                </a:cubicBezTo>
                <a:cubicBezTo>
                  <a:pt x="12975" y="29764"/>
                  <a:pt x="19101" y="24889"/>
                  <a:pt x="18763" y="17447"/>
                </a:cubicBezTo>
                <a:lnTo>
                  <a:pt x="18763" y="17447"/>
                </a:lnTo>
                <a:cubicBezTo>
                  <a:pt x="17295" y="19118"/>
                  <a:pt x="15607" y="20063"/>
                  <a:pt x="13819" y="20063"/>
                </a:cubicBezTo>
                <a:cubicBezTo>
                  <a:pt x="8352" y="20063"/>
                  <a:pt x="3882" y="11222"/>
                  <a:pt x="3493" y="1"/>
                </a:cubicBez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4" name="Google Shape;2874;p71"/>
          <p:cNvSpPr/>
          <p:nvPr/>
        </p:nvSpPr>
        <p:spPr>
          <a:xfrm>
            <a:off x="3654764" y="1775379"/>
            <a:ext cx="67704" cy="1234339"/>
          </a:xfrm>
          <a:custGeom>
            <a:avLst/>
            <a:gdLst/>
            <a:ahLst/>
            <a:cxnLst/>
            <a:rect l="l" t="t" r="r" b="b"/>
            <a:pathLst>
              <a:path w="2161" h="39398" extrusionOk="0">
                <a:moveTo>
                  <a:pt x="1941" y="0"/>
                </a:moveTo>
                <a:lnTo>
                  <a:pt x="1587" y="1062"/>
                </a:lnTo>
                <a:cubicBezTo>
                  <a:pt x="1891" y="24398"/>
                  <a:pt x="1" y="39398"/>
                  <a:pt x="1" y="39398"/>
                </a:cubicBezTo>
                <a:lnTo>
                  <a:pt x="1047" y="39398"/>
                </a:lnTo>
                <a:cubicBezTo>
                  <a:pt x="1738" y="29206"/>
                  <a:pt x="2161" y="5872"/>
                  <a:pt x="19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5" name="Google Shape;2875;p71"/>
          <p:cNvSpPr/>
          <p:nvPr/>
        </p:nvSpPr>
        <p:spPr>
          <a:xfrm>
            <a:off x="2063608" y="2041810"/>
            <a:ext cx="1978677" cy="1122272"/>
          </a:xfrm>
          <a:custGeom>
            <a:avLst/>
            <a:gdLst/>
            <a:ahLst/>
            <a:cxnLst/>
            <a:rect l="l" t="t" r="r" b="b"/>
            <a:pathLst>
              <a:path w="63156" h="35821" extrusionOk="0">
                <a:moveTo>
                  <a:pt x="57605" y="0"/>
                </a:moveTo>
                <a:lnTo>
                  <a:pt x="1" y="31822"/>
                </a:lnTo>
                <a:cubicBezTo>
                  <a:pt x="3391" y="33053"/>
                  <a:pt x="6597" y="34437"/>
                  <a:pt x="9162" y="35820"/>
                </a:cubicBezTo>
                <a:lnTo>
                  <a:pt x="63155" y="35820"/>
                </a:lnTo>
                <a:lnTo>
                  <a:pt x="62683" y="3155"/>
                </a:lnTo>
                <a:lnTo>
                  <a:pt x="5760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6" name="Google Shape;2876;p71"/>
          <p:cNvSpPr/>
          <p:nvPr/>
        </p:nvSpPr>
        <p:spPr>
          <a:xfrm>
            <a:off x="3897383" y="2315071"/>
            <a:ext cx="592106" cy="847946"/>
          </a:xfrm>
          <a:custGeom>
            <a:avLst/>
            <a:gdLst/>
            <a:ahLst/>
            <a:cxnLst/>
            <a:rect l="l" t="t" r="r" b="b"/>
            <a:pathLst>
              <a:path w="18899" h="27065" extrusionOk="0">
                <a:moveTo>
                  <a:pt x="4338" y="1"/>
                </a:moveTo>
                <a:lnTo>
                  <a:pt x="1" y="27065"/>
                </a:lnTo>
                <a:lnTo>
                  <a:pt x="11998" y="27065"/>
                </a:lnTo>
                <a:cubicBezTo>
                  <a:pt x="17245" y="19321"/>
                  <a:pt x="18898" y="9551"/>
                  <a:pt x="18342" y="626"/>
                </a:cubicBezTo>
                <a:lnTo>
                  <a:pt x="433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7" name="Google Shape;2877;p71"/>
          <p:cNvSpPr/>
          <p:nvPr/>
        </p:nvSpPr>
        <p:spPr>
          <a:xfrm>
            <a:off x="2350120" y="3168815"/>
            <a:ext cx="1918399" cy="74064"/>
          </a:xfrm>
          <a:custGeom>
            <a:avLst/>
            <a:gdLst/>
            <a:ahLst/>
            <a:cxnLst/>
            <a:rect l="l" t="t" r="r" b="b"/>
            <a:pathLst>
              <a:path w="61232" h="2364" extrusionOk="0">
                <a:moveTo>
                  <a:pt x="1" y="1"/>
                </a:moveTo>
                <a:cubicBezTo>
                  <a:pt x="1081" y="591"/>
                  <a:pt x="2059" y="1198"/>
                  <a:pt x="2869" y="1790"/>
                </a:cubicBezTo>
                <a:cubicBezTo>
                  <a:pt x="3155" y="1974"/>
                  <a:pt x="3425" y="2177"/>
                  <a:pt x="3695" y="2363"/>
                </a:cubicBezTo>
                <a:lnTo>
                  <a:pt x="59443" y="2363"/>
                </a:lnTo>
                <a:cubicBezTo>
                  <a:pt x="59781" y="1941"/>
                  <a:pt x="60084" y="1536"/>
                  <a:pt x="60354" y="1182"/>
                </a:cubicBezTo>
                <a:cubicBezTo>
                  <a:pt x="60658" y="793"/>
                  <a:pt x="60945" y="406"/>
                  <a:pt x="612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8" name="Google Shape;2878;p71"/>
          <p:cNvSpPr/>
          <p:nvPr/>
        </p:nvSpPr>
        <p:spPr>
          <a:xfrm>
            <a:off x="3204395" y="3168815"/>
            <a:ext cx="1064123" cy="31"/>
          </a:xfrm>
          <a:custGeom>
            <a:avLst/>
            <a:gdLst/>
            <a:ahLst/>
            <a:cxnLst/>
            <a:rect l="l" t="t" r="r" b="b"/>
            <a:pathLst>
              <a:path w="33965" h="1" extrusionOk="0">
                <a:moveTo>
                  <a:pt x="0" y="1"/>
                </a:moveTo>
                <a:lnTo>
                  <a:pt x="0" y="1"/>
                </a:lnTo>
                <a:lnTo>
                  <a:pt x="33965" y="1"/>
                </a:lnTo>
                <a:lnTo>
                  <a:pt x="33965" y="1"/>
                </a:lnTo>
                <a:close/>
              </a:path>
            </a:pathLst>
          </a:custGeom>
          <a:solidFill>
            <a:srgbClr val="6DC4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9" name="Google Shape;2879;p71"/>
          <p:cNvSpPr/>
          <p:nvPr/>
        </p:nvSpPr>
        <p:spPr>
          <a:xfrm>
            <a:off x="2350120" y="3168815"/>
            <a:ext cx="260634" cy="31"/>
          </a:xfrm>
          <a:custGeom>
            <a:avLst/>
            <a:gdLst/>
            <a:ahLst/>
            <a:cxnLst/>
            <a:rect l="l" t="t" r="r" b="b"/>
            <a:pathLst>
              <a:path w="8319" h="1" extrusionOk="0">
                <a:moveTo>
                  <a:pt x="1" y="1"/>
                </a:moveTo>
                <a:lnTo>
                  <a:pt x="8318" y="1"/>
                </a:lnTo>
                <a:lnTo>
                  <a:pt x="8318" y="1"/>
                </a:lnTo>
                <a:close/>
              </a:path>
            </a:pathLst>
          </a:custGeom>
          <a:solidFill>
            <a:srgbClr val="6DC4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0" name="Google Shape;2880;p71"/>
          <p:cNvSpPr/>
          <p:nvPr/>
        </p:nvSpPr>
        <p:spPr>
          <a:xfrm>
            <a:off x="883156" y="2669257"/>
            <a:ext cx="118991" cy="95181"/>
          </a:xfrm>
          <a:custGeom>
            <a:avLst/>
            <a:gdLst/>
            <a:ahLst/>
            <a:cxnLst/>
            <a:rect l="l" t="t" r="r" b="b"/>
            <a:pathLst>
              <a:path w="3798" h="3038" extrusionOk="0">
                <a:moveTo>
                  <a:pt x="3798" y="0"/>
                </a:moveTo>
                <a:lnTo>
                  <a:pt x="1" y="34"/>
                </a:lnTo>
                <a:cubicBezTo>
                  <a:pt x="1031" y="1182"/>
                  <a:pt x="2262" y="2178"/>
                  <a:pt x="3697" y="3038"/>
                </a:cubicBezTo>
                <a:lnTo>
                  <a:pt x="379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1" name="Google Shape;2881;p71"/>
          <p:cNvSpPr/>
          <p:nvPr/>
        </p:nvSpPr>
        <p:spPr>
          <a:xfrm>
            <a:off x="1021666" y="2669257"/>
            <a:ext cx="764985" cy="283380"/>
          </a:xfrm>
          <a:custGeom>
            <a:avLst/>
            <a:gdLst/>
            <a:ahLst/>
            <a:cxnLst/>
            <a:rect l="l" t="t" r="r" b="b"/>
            <a:pathLst>
              <a:path w="24417" h="9045" extrusionOk="0">
                <a:moveTo>
                  <a:pt x="5636" y="0"/>
                </a:moveTo>
                <a:lnTo>
                  <a:pt x="473" y="52"/>
                </a:lnTo>
                <a:lnTo>
                  <a:pt x="491" y="3443"/>
                </a:lnTo>
                <a:lnTo>
                  <a:pt x="1" y="3443"/>
                </a:lnTo>
                <a:cubicBezTo>
                  <a:pt x="1587" y="4304"/>
                  <a:pt x="3409" y="5029"/>
                  <a:pt x="5451" y="5620"/>
                </a:cubicBezTo>
                <a:lnTo>
                  <a:pt x="5501" y="4320"/>
                </a:lnTo>
                <a:lnTo>
                  <a:pt x="6750" y="4320"/>
                </a:lnTo>
                <a:lnTo>
                  <a:pt x="6767" y="5973"/>
                </a:lnTo>
                <a:cubicBezTo>
                  <a:pt x="8286" y="6362"/>
                  <a:pt x="9922" y="6682"/>
                  <a:pt x="11660" y="6952"/>
                </a:cubicBezTo>
                <a:lnTo>
                  <a:pt x="11762" y="4320"/>
                </a:lnTo>
                <a:lnTo>
                  <a:pt x="13010" y="4320"/>
                </a:lnTo>
                <a:lnTo>
                  <a:pt x="13044" y="7155"/>
                </a:lnTo>
                <a:cubicBezTo>
                  <a:pt x="13989" y="7290"/>
                  <a:pt x="14967" y="7408"/>
                  <a:pt x="15980" y="7510"/>
                </a:cubicBezTo>
                <a:cubicBezTo>
                  <a:pt x="16587" y="7577"/>
                  <a:pt x="17228" y="7661"/>
                  <a:pt x="17903" y="7746"/>
                </a:cubicBezTo>
                <a:lnTo>
                  <a:pt x="18021" y="4320"/>
                </a:lnTo>
                <a:lnTo>
                  <a:pt x="19269" y="4320"/>
                </a:lnTo>
                <a:lnTo>
                  <a:pt x="19303" y="7982"/>
                </a:lnTo>
                <a:cubicBezTo>
                  <a:pt x="20839" y="8268"/>
                  <a:pt x="22459" y="8623"/>
                  <a:pt x="24113" y="9044"/>
                </a:cubicBezTo>
                <a:lnTo>
                  <a:pt x="24416" y="0"/>
                </a:lnTo>
                <a:lnTo>
                  <a:pt x="19253" y="52"/>
                </a:lnTo>
                <a:lnTo>
                  <a:pt x="19269" y="3443"/>
                </a:lnTo>
                <a:lnTo>
                  <a:pt x="18038" y="3443"/>
                </a:lnTo>
                <a:lnTo>
                  <a:pt x="18156" y="0"/>
                </a:lnTo>
                <a:lnTo>
                  <a:pt x="12993" y="52"/>
                </a:lnTo>
                <a:lnTo>
                  <a:pt x="13010" y="3443"/>
                </a:lnTo>
                <a:lnTo>
                  <a:pt x="11778" y="3443"/>
                </a:lnTo>
                <a:lnTo>
                  <a:pt x="11897" y="0"/>
                </a:lnTo>
                <a:lnTo>
                  <a:pt x="6734" y="52"/>
                </a:lnTo>
                <a:lnTo>
                  <a:pt x="6750" y="3443"/>
                </a:lnTo>
                <a:lnTo>
                  <a:pt x="5519" y="3443"/>
                </a:lnTo>
                <a:lnTo>
                  <a:pt x="563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2" name="Google Shape;2882;p71"/>
          <p:cNvSpPr/>
          <p:nvPr/>
        </p:nvSpPr>
        <p:spPr>
          <a:xfrm>
            <a:off x="1171799" y="2605814"/>
            <a:ext cx="829963" cy="413431"/>
          </a:xfrm>
          <a:custGeom>
            <a:avLst/>
            <a:gdLst/>
            <a:ahLst/>
            <a:cxnLst/>
            <a:rect l="l" t="t" r="r" b="b"/>
            <a:pathLst>
              <a:path w="26491" h="13196" extrusionOk="0">
                <a:moveTo>
                  <a:pt x="0" y="1"/>
                </a:moveTo>
                <a:lnTo>
                  <a:pt x="1942" y="2853"/>
                </a:lnTo>
                <a:lnTo>
                  <a:pt x="1942" y="2077"/>
                </a:lnTo>
                <a:lnTo>
                  <a:pt x="2178" y="2077"/>
                </a:lnTo>
                <a:lnTo>
                  <a:pt x="0" y="1"/>
                </a:lnTo>
                <a:close/>
                <a:moveTo>
                  <a:pt x="8218" y="5029"/>
                </a:moveTo>
                <a:lnTo>
                  <a:pt x="7762" y="5468"/>
                </a:lnTo>
                <a:lnTo>
                  <a:pt x="8218" y="5468"/>
                </a:lnTo>
                <a:lnTo>
                  <a:pt x="8218" y="5029"/>
                </a:lnTo>
                <a:close/>
                <a:moveTo>
                  <a:pt x="13179" y="255"/>
                </a:moveTo>
                <a:lnTo>
                  <a:pt x="11323" y="2043"/>
                </a:lnTo>
                <a:lnTo>
                  <a:pt x="13364" y="2025"/>
                </a:lnTo>
                <a:lnTo>
                  <a:pt x="13246" y="5468"/>
                </a:lnTo>
                <a:lnTo>
                  <a:pt x="14477" y="5468"/>
                </a:lnTo>
                <a:lnTo>
                  <a:pt x="14461" y="2077"/>
                </a:lnTo>
                <a:lnTo>
                  <a:pt x="15051" y="2077"/>
                </a:lnTo>
                <a:lnTo>
                  <a:pt x="13179" y="255"/>
                </a:lnTo>
                <a:close/>
                <a:moveTo>
                  <a:pt x="6970" y="6345"/>
                </a:moveTo>
                <a:lnTo>
                  <a:pt x="6868" y="8961"/>
                </a:lnTo>
                <a:cubicBezTo>
                  <a:pt x="7323" y="9028"/>
                  <a:pt x="7780" y="9096"/>
                  <a:pt x="8252" y="9163"/>
                </a:cubicBezTo>
                <a:lnTo>
                  <a:pt x="8218" y="6345"/>
                </a:lnTo>
                <a:close/>
                <a:moveTo>
                  <a:pt x="13229" y="6345"/>
                </a:moveTo>
                <a:lnTo>
                  <a:pt x="13111" y="9753"/>
                </a:lnTo>
                <a:cubicBezTo>
                  <a:pt x="13566" y="9821"/>
                  <a:pt x="14039" y="9906"/>
                  <a:pt x="14511" y="9989"/>
                </a:cubicBezTo>
                <a:lnTo>
                  <a:pt x="14477" y="6345"/>
                </a:lnTo>
                <a:close/>
                <a:moveTo>
                  <a:pt x="19472" y="6379"/>
                </a:moveTo>
                <a:lnTo>
                  <a:pt x="19321" y="11053"/>
                </a:lnTo>
                <a:cubicBezTo>
                  <a:pt x="21683" y="11661"/>
                  <a:pt x="24112" y="12385"/>
                  <a:pt x="26491" y="13195"/>
                </a:cubicBezTo>
                <a:lnTo>
                  <a:pt x="26407" y="13094"/>
                </a:lnTo>
                <a:cubicBezTo>
                  <a:pt x="26272" y="13060"/>
                  <a:pt x="26153" y="13010"/>
                  <a:pt x="26018" y="12977"/>
                </a:cubicBezTo>
                <a:lnTo>
                  <a:pt x="26018" y="12993"/>
                </a:lnTo>
                <a:cubicBezTo>
                  <a:pt x="25883" y="12943"/>
                  <a:pt x="25748" y="12909"/>
                  <a:pt x="25613" y="12858"/>
                </a:cubicBezTo>
                <a:lnTo>
                  <a:pt x="25613" y="12842"/>
                </a:lnTo>
                <a:cubicBezTo>
                  <a:pt x="24652" y="12520"/>
                  <a:pt x="23690" y="12234"/>
                  <a:pt x="22729" y="11947"/>
                </a:cubicBezTo>
                <a:cubicBezTo>
                  <a:pt x="22340" y="11829"/>
                  <a:pt x="21953" y="11710"/>
                  <a:pt x="21564" y="11609"/>
                </a:cubicBezTo>
                <a:lnTo>
                  <a:pt x="21750" y="8590"/>
                </a:lnTo>
                <a:lnTo>
                  <a:pt x="19472" y="6379"/>
                </a:lnTo>
                <a:close/>
              </a:path>
            </a:pathLst>
          </a:custGeom>
          <a:solidFill>
            <a:srgbClr val="AAE4E9">
              <a:alpha val="28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3" name="Google Shape;2883;p71"/>
          <p:cNvSpPr/>
          <p:nvPr/>
        </p:nvSpPr>
        <p:spPr>
          <a:xfrm>
            <a:off x="1232611" y="2669257"/>
            <a:ext cx="549246" cy="282879"/>
          </a:xfrm>
          <a:custGeom>
            <a:avLst/>
            <a:gdLst/>
            <a:ahLst/>
            <a:cxnLst/>
            <a:rect l="l" t="t" r="r" b="b"/>
            <a:pathLst>
              <a:path w="17531" h="9029" extrusionOk="0">
                <a:moveTo>
                  <a:pt x="11423" y="0"/>
                </a:moveTo>
                <a:lnTo>
                  <a:pt x="9382" y="18"/>
                </a:lnTo>
                <a:lnTo>
                  <a:pt x="6277" y="3004"/>
                </a:lnTo>
                <a:lnTo>
                  <a:pt x="6277" y="3443"/>
                </a:lnTo>
                <a:lnTo>
                  <a:pt x="5821" y="3443"/>
                </a:lnTo>
                <a:lnTo>
                  <a:pt x="4809" y="4421"/>
                </a:lnTo>
                <a:lnTo>
                  <a:pt x="237" y="52"/>
                </a:lnTo>
                <a:lnTo>
                  <a:pt x="1" y="52"/>
                </a:lnTo>
                <a:lnTo>
                  <a:pt x="1" y="828"/>
                </a:lnTo>
                <a:lnTo>
                  <a:pt x="4050" y="6783"/>
                </a:lnTo>
                <a:cubicBezTo>
                  <a:pt x="4336" y="6835"/>
                  <a:pt x="4640" y="6885"/>
                  <a:pt x="4927" y="6936"/>
                </a:cubicBezTo>
                <a:lnTo>
                  <a:pt x="5029" y="4320"/>
                </a:lnTo>
                <a:lnTo>
                  <a:pt x="6277" y="4320"/>
                </a:lnTo>
                <a:lnTo>
                  <a:pt x="6311" y="7138"/>
                </a:lnTo>
                <a:cubicBezTo>
                  <a:pt x="7238" y="7256"/>
                  <a:pt x="8201" y="7375"/>
                  <a:pt x="9196" y="7476"/>
                </a:cubicBezTo>
                <a:cubicBezTo>
                  <a:pt x="9821" y="7543"/>
                  <a:pt x="10478" y="7627"/>
                  <a:pt x="11170" y="7728"/>
                </a:cubicBezTo>
                <a:lnTo>
                  <a:pt x="11288" y="4320"/>
                </a:lnTo>
                <a:lnTo>
                  <a:pt x="12536" y="4320"/>
                </a:lnTo>
                <a:lnTo>
                  <a:pt x="12570" y="7964"/>
                </a:lnTo>
                <a:cubicBezTo>
                  <a:pt x="14106" y="8252"/>
                  <a:pt x="15726" y="8606"/>
                  <a:pt x="17380" y="9028"/>
                </a:cubicBezTo>
                <a:lnTo>
                  <a:pt x="17531" y="4354"/>
                </a:lnTo>
                <a:lnTo>
                  <a:pt x="13110" y="52"/>
                </a:lnTo>
                <a:lnTo>
                  <a:pt x="12520" y="52"/>
                </a:lnTo>
                <a:lnTo>
                  <a:pt x="12536" y="3443"/>
                </a:lnTo>
                <a:lnTo>
                  <a:pt x="11305" y="3443"/>
                </a:lnTo>
                <a:lnTo>
                  <a:pt x="11423" y="0"/>
                </a:lnTo>
                <a:close/>
              </a:path>
            </a:pathLst>
          </a:custGeom>
          <a:solidFill>
            <a:srgbClr val="AAE4E9">
              <a:alpha val="28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4" name="Google Shape;2884;p71"/>
          <p:cNvSpPr/>
          <p:nvPr/>
        </p:nvSpPr>
        <p:spPr>
          <a:xfrm>
            <a:off x="1486352" y="2469434"/>
            <a:ext cx="180273" cy="52384"/>
          </a:xfrm>
          <a:custGeom>
            <a:avLst/>
            <a:gdLst/>
            <a:ahLst/>
            <a:cxnLst/>
            <a:rect l="l" t="t" r="r" b="b"/>
            <a:pathLst>
              <a:path w="5754" h="1672" extrusionOk="0">
                <a:moveTo>
                  <a:pt x="5686" y="1"/>
                </a:moveTo>
                <a:lnTo>
                  <a:pt x="1" y="1452"/>
                </a:lnTo>
                <a:lnTo>
                  <a:pt x="219" y="1672"/>
                </a:lnTo>
                <a:lnTo>
                  <a:pt x="5753" y="271"/>
                </a:lnTo>
                <a:lnTo>
                  <a:pt x="568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5" name="Google Shape;2885;p71"/>
          <p:cNvSpPr/>
          <p:nvPr/>
        </p:nvSpPr>
        <p:spPr>
          <a:xfrm>
            <a:off x="1459910" y="2324094"/>
            <a:ext cx="60812" cy="170749"/>
          </a:xfrm>
          <a:custGeom>
            <a:avLst/>
            <a:gdLst/>
            <a:ahLst/>
            <a:cxnLst/>
            <a:rect l="l" t="t" r="r" b="b"/>
            <a:pathLst>
              <a:path w="1941" h="5450" extrusionOk="0">
                <a:moveTo>
                  <a:pt x="1688" y="0"/>
                </a:moveTo>
                <a:lnTo>
                  <a:pt x="1" y="5231"/>
                </a:lnTo>
                <a:lnTo>
                  <a:pt x="220" y="5449"/>
                </a:lnTo>
                <a:lnTo>
                  <a:pt x="1941" y="84"/>
                </a:lnTo>
                <a:lnTo>
                  <a:pt x="16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6" name="Google Shape;2886;p71"/>
          <p:cNvSpPr/>
          <p:nvPr/>
        </p:nvSpPr>
        <p:spPr>
          <a:xfrm>
            <a:off x="1458312" y="2494811"/>
            <a:ext cx="28072" cy="27508"/>
          </a:xfrm>
          <a:custGeom>
            <a:avLst/>
            <a:gdLst/>
            <a:ahLst/>
            <a:cxnLst/>
            <a:rect l="l" t="t" r="r" b="b"/>
            <a:pathLst>
              <a:path w="896" h="878" extrusionOk="0">
                <a:moveTo>
                  <a:pt x="271" y="0"/>
                </a:moveTo>
                <a:lnTo>
                  <a:pt x="1" y="878"/>
                </a:lnTo>
                <a:lnTo>
                  <a:pt x="1" y="878"/>
                </a:lnTo>
                <a:lnTo>
                  <a:pt x="896" y="642"/>
                </a:lnTo>
                <a:lnTo>
                  <a:pt x="2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7" name="Google Shape;2887;p71"/>
          <p:cNvSpPr/>
          <p:nvPr/>
        </p:nvSpPr>
        <p:spPr>
          <a:xfrm>
            <a:off x="1448286" y="2521787"/>
            <a:ext cx="136411" cy="92016"/>
          </a:xfrm>
          <a:custGeom>
            <a:avLst/>
            <a:gdLst/>
            <a:ahLst/>
            <a:cxnLst/>
            <a:rect l="l" t="t" r="r" b="b"/>
            <a:pathLst>
              <a:path w="4354" h="2937" extrusionOk="0">
                <a:moveTo>
                  <a:pt x="1434" y="1"/>
                </a:moveTo>
                <a:lnTo>
                  <a:pt x="1" y="372"/>
                </a:lnTo>
                <a:lnTo>
                  <a:pt x="1216" y="1587"/>
                </a:lnTo>
                <a:lnTo>
                  <a:pt x="1855" y="424"/>
                </a:lnTo>
                <a:lnTo>
                  <a:pt x="1855" y="424"/>
                </a:lnTo>
                <a:lnTo>
                  <a:pt x="1434" y="1"/>
                </a:lnTo>
                <a:close/>
                <a:moveTo>
                  <a:pt x="1857" y="422"/>
                </a:moveTo>
                <a:lnTo>
                  <a:pt x="1855" y="424"/>
                </a:lnTo>
                <a:lnTo>
                  <a:pt x="1855" y="424"/>
                </a:lnTo>
                <a:lnTo>
                  <a:pt x="4354" y="2937"/>
                </a:lnTo>
                <a:lnTo>
                  <a:pt x="1857" y="42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8" name="Google Shape;2888;p71"/>
          <p:cNvSpPr/>
          <p:nvPr/>
        </p:nvSpPr>
        <p:spPr>
          <a:xfrm>
            <a:off x="1167570" y="2393866"/>
            <a:ext cx="292372" cy="213044"/>
          </a:xfrm>
          <a:custGeom>
            <a:avLst/>
            <a:gdLst/>
            <a:ahLst/>
            <a:cxnLst/>
            <a:rect l="l" t="t" r="r" b="b"/>
            <a:pathLst>
              <a:path w="9332" h="6800" extrusionOk="0">
                <a:moveTo>
                  <a:pt x="6345" y="0"/>
                </a:moveTo>
                <a:lnTo>
                  <a:pt x="1" y="6631"/>
                </a:lnTo>
                <a:lnTo>
                  <a:pt x="86" y="6547"/>
                </a:lnTo>
                <a:lnTo>
                  <a:pt x="540" y="6783"/>
                </a:lnTo>
                <a:lnTo>
                  <a:pt x="1958" y="6799"/>
                </a:lnTo>
                <a:cubicBezTo>
                  <a:pt x="1890" y="6513"/>
                  <a:pt x="1975" y="6176"/>
                  <a:pt x="2212" y="5940"/>
                </a:cubicBezTo>
                <a:lnTo>
                  <a:pt x="5687" y="2295"/>
                </a:lnTo>
                <a:cubicBezTo>
                  <a:pt x="5839" y="2143"/>
                  <a:pt x="6041" y="2059"/>
                  <a:pt x="6243" y="2059"/>
                </a:cubicBezTo>
                <a:cubicBezTo>
                  <a:pt x="6463" y="2059"/>
                  <a:pt x="6648" y="2143"/>
                  <a:pt x="6801" y="2278"/>
                </a:cubicBezTo>
                <a:lnTo>
                  <a:pt x="8893" y="4387"/>
                </a:lnTo>
                <a:lnTo>
                  <a:pt x="9332" y="3004"/>
                </a:lnTo>
                <a:lnTo>
                  <a:pt x="634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9" name="Google Shape;2889;p71"/>
          <p:cNvSpPr/>
          <p:nvPr/>
        </p:nvSpPr>
        <p:spPr>
          <a:xfrm>
            <a:off x="1171799" y="2605814"/>
            <a:ext cx="211477" cy="201985"/>
          </a:xfrm>
          <a:custGeom>
            <a:avLst/>
            <a:gdLst/>
            <a:ahLst/>
            <a:cxnLst/>
            <a:rect l="l" t="t" r="r" b="b"/>
            <a:pathLst>
              <a:path w="6750" h="6447" extrusionOk="0">
                <a:moveTo>
                  <a:pt x="0" y="1"/>
                </a:moveTo>
                <a:lnTo>
                  <a:pt x="0" y="1"/>
                </a:lnTo>
                <a:lnTo>
                  <a:pt x="6750" y="6446"/>
                </a:lnTo>
                <a:close/>
              </a:path>
            </a:pathLst>
          </a:custGeom>
          <a:solidFill>
            <a:srgbClr val="6143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0" name="Google Shape;2890;p71"/>
          <p:cNvSpPr/>
          <p:nvPr/>
        </p:nvSpPr>
        <p:spPr>
          <a:xfrm>
            <a:off x="1184488" y="2606378"/>
            <a:ext cx="76696" cy="39131"/>
          </a:xfrm>
          <a:custGeom>
            <a:avLst/>
            <a:gdLst/>
            <a:ahLst/>
            <a:cxnLst/>
            <a:rect l="l" t="t" r="r" b="b"/>
            <a:pathLst>
              <a:path w="2448" h="1249" extrusionOk="0">
                <a:moveTo>
                  <a:pt x="0" y="0"/>
                </a:moveTo>
                <a:lnTo>
                  <a:pt x="2448" y="1249"/>
                </a:lnTo>
                <a:lnTo>
                  <a:pt x="1705" y="523"/>
                </a:lnTo>
                <a:cubicBezTo>
                  <a:pt x="1553" y="388"/>
                  <a:pt x="1452" y="203"/>
                  <a:pt x="1418" y="1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1" name="Google Shape;2891;p71"/>
          <p:cNvSpPr/>
          <p:nvPr/>
        </p:nvSpPr>
        <p:spPr>
          <a:xfrm>
            <a:off x="1446187" y="2487950"/>
            <a:ext cx="47058" cy="45491"/>
          </a:xfrm>
          <a:custGeom>
            <a:avLst/>
            <a:gdLst/>
            <a:ahLst/>
            <a:cxnLst/>
            <a:rect l="l" t="t" r="r" b="b"/>
            <a:pathLst>
              <a:path w="1502" h="1452" extrusionOk="0">
                <a:moveTo>
                  <a:pt x="439" y="1"/>
                </a:moveTo>
                <a:lnTo>
                  <a:pt x="0" y="1384"/>
                </a:lnTo>
                <a:lnTo>
                  <a:pt x="68" y="1452"/>
                </a:lnTo>
                <a:lnTo>
                  <a:pt x="1501" y="1081"/>
                </a:lnTo>
                <a:lnTo>
                  <a:pt x="1283" y="861"/>
                </a:lnTo>
                <a:lnTo>
                  <a:pt x="388" y="1097"/>
                </a:lnTo>
                <a:lnTo>
                  <a:pt x="388" y="1097"/>
                </a:lnTo>
                <a:lnTo>
                  <a:pt x="658" y="219"/>
                </a:lnTo>
                <a:lnTo>
                  <a:pt x="43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2" name="Google Shape;2892;p71"/>
          <p:cNvSpPr/>
          <p:nvPr/>
        </p:nvSpPr>
        <p:spPr>
          <a:xfrm>
            <a:off x="1167570" y="2598984"/>
            <a:ext cx="16950" cy="7425"/>
          </a:xfrm>
          <a:custGeom>
            <a:avLst/>
            <a:gdLst/>
            <a:ahLst/>
            <a:cxnLst/>
            <a:rect l="l" t="t" r="r" b="b"/>
            <a:pathLst>
              <a:path w="541" h="237" extrusionOk="0">
                <a:moveTo>
                  <a:pt x="86" y="0"/>
                </a:moveTo>
                <a:lnTo>
                  <a:pt x="1" y="84"/>
                </a:lnTo>
                <a:lnTo>
                  <a:pt x="135" y="219"/>
                </a:lnTo>
                <a:lnTo>
                  <a:pt x="540" y="236"/>
                </a:lnTo>
                <a:lnTo>
                  <a:pt x="86" y="0"/>
                </a:lnTo>
                <a:close/>
              </a:path>
            </a:pathLst>
          </a:custGeom>
          <a:solidFill>
            <a:srgbClr val="412A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3" name="Google Shape;2893;p71"/>
          <p:cNvSpPr/>
          <p:nvPr/>
        </p:nvSpPr>
        <p:spPr>
          <a:xfrm>
            <a:off x="1486352" y="2534977"/>
            <a:ext cx="98345" cy="78826"/>
          </a:xfrm>
          <a:custGeom>
            <a:avLst/>
            <a:gdLst/>
            <a:ahLst/>
            <a:cxnLst/>
            <a:rect l="l" t="t" r="r" b="b"/>
            <a:pathLst>
              <a:path w="3139" h="2516" extrusionOk="0">
                <a:moveTo>
                  <a:pt x="642" y="1"/>
                </a:moveTo>
                <a:lnTo>
                  <a:pt x="1" y="1166"/>
                </a:lnTo>
                <a:lnTo>
                  <a:pt x="810" y="1992"/>
                </a:lnTo>
                <a:cubicBezTo>
                  <a:pt x="928" y="2111"/>
                  <a:pt x="995" y="2262"/>
                  <a:pt x="995" y="2430"/>
                </a:cubicBezTo>
                <a:cubicBezTo>
                  <a:pt x="995" y="2448"/>
                  <a:pt x="979" y="2464"/>
                  <a:pt x="979" y="2482"/>
                </a:cubicBezTo>
                <a:lnTo>
                  <a:pt x="3139" y="2516"/>
                </a:lnTo>
                <a:lnTo>
                  <a:pt x="64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4" name="Google Shape;2894;p71"/>
          <p:cNvSpPr/>
          <p:nvPr/>
        </p:nvSpPr>
        <p:spPr>
          <a:xfrm>
            <a:off x="1171799" y="2605814"/>
            <a:ext cx="412898" cy="201985"/>
          </a:xfrm>
          <a:custGeom>
            <a:avLst/>
            <a:gdLst/>
            <a:ahLst/>
            <a:cxnLst/>
            <a:rect l="l" t="t" r="r" b="b"/>
            <a:pathLst>
              <a:path w="13179" h="6447" extrusionOk="0">
                <a:moveTo>
                  <a:pt x="0" y="1"/>
                </a:moveTo>
                <a:lnTo>
                  <a:pt x="6750" y="6446"/>
                </a:lnTo>
                <a:lnTo>
                  <a:pt x="13179" y="255"/>
                </a:lnTo>
                <a:lnTo>
                  <a:pt x="11019" y="221"/>
                </a:lnTo>
                <a:cubicBezTo>
                  <a:pt x="11002" y="356"/>
                  <a:pt x="10952" y="491"/>
                  <a:pt x="10850" y="592"/>
                </a:cubicBezTo>
                <a:lnTo>
                  <a:pt x="7290" y="4000"/>
                </a:lnTo>
                <a:cubicBezTo>
                  <a:pt x="7070" y="4211"/>
                  <a:pt x="6788" y="4316"/>
                  <a:pt x="6505" y="4316"/>
                </a:cubicBezTo>
                <a:cubicBezTo>
                  <a:pt x="6223" y="4316"/>
                  <a:pt x="5940" y="4211"/>
                  <a:pt x="5721" y="4000"/>
                </a:cubicBezTo>
                <a:lnTo>
                  <a:pt x="2853" y="1267"/>
                </a:lnTo>
                <a:lnTo>
                  <a:pt x="405" y="18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5" name="Google Shape;2895;p71"/>
          <p:cNvSpPr/>
          <p:nvPr/>
        </p:nvSpPr>
        <p:spPr>
          <a:xfrm>
            <a:off x="1226783" y="2458343"/>
            <a:ext cx="259600" cy="153329"/>
          </a:xfrm>
          <a:custGeom>
            <a:avLst/>
            <a:gdLst/>
            <a:ahLst/>
            <a:cxnLst/>
            <a:rect l="l" t="t" r="r" b="b"/>
            <a:pathLst>
              <a:path w="8286" h="4894" extrusionOk="0">
                <a:moveTo>
                  <a:pt x="4439" y="406"/>
                </a:moveTo>
                <a:cubicBezTo>
                  <a:pt x="4607" y="406"/>
                  <a:pt x="4776" y="473"/>
                  <a:pt x="4893" y="608"/>
                </a:cubicBezTo>
                <a:lnTo>
                  <a:pt x="7948" y="3679"/>
                </a:lnTo>
                <a:cubicBezTo>
                  <a:pt x="7227" y="3903"/>
                  <a:pt x="6341" y="4035"/>
                  <a:pt x="5377" y="4035"/>
                </a:cubicBezTo>
                <a:cubicBezTo>
                  <a:pt x="5033" y="4035"/>
                  <a:pt x="4679" y="4018"/>
                  <a:pt x="4320" y="3983"/>
                </a:cubicBezTo>
                <a:cubicBezTo>
                  <a:pt x="3224" y="3882"/>
                  <a:pt x="2227" y="3645"/>
                  <a:pt x="1418" y="3308"/>
                </a:cubicBezTo>
                <a:lnTo>
                  <a:pt x="3982" y="608"/>
                </a:lnTo>
                <a:cubicBezTo>
                  <a:pt x="4101" y="490"/>
                  <a:pt x="4270" y="422"/>
                  <a:pt x="4439" y="406"/>
                </a:cubicBezTo>
                <a:close/>
                <a:moveTo>
                  <a:pt x="1388" y="3645"/>
                </a:moveTo>
                <a:cubicBezTo>
                  <a:pt x="1497" y="3645"/>
                  <a:pt x="1622" y="3656"/>
                  <a:pt x="1755" y="3679"/>
                </a:cubicBezTo>
                <a:cubicBezTo>
                  <a:pt x="2144" y="3763"/>
                  <a:pt x="2430" y="3915"/>
                  <a:pt x="2414" y="4033"/>
                </a:cubicBezTo>
                <a:cubicBezTo>
                  <a:pt x="2403" y="4107"/>
                  <a:pt x="2268" y="4148"/>
                  <a:pt x="2075" y="4148"/>
                </a:cubicBezTo>
                <a:cubicBezTo>
                  <a:pt x="1957" y="4148"/>
                  <a:pt x="1818" y="4132"/>
                  <a:pt x="1671" y="4100"/>
                </a:cubicBezTo>
                <a:cubicBezTo>
                  <a:pt x="1283" y="4033"/>
                  <a:pt x="996" y="3882"/>
                  <a:pt x="1013" y="3763"/>
                </a:cubicBezTo>
                <a:cubicBezTo>
                  <a:pt x="1035" y="3686"/>
                  <a:pt x="1181" y="3645"/>
                  <a:pt x="1388" y="3645"/>
                </a:cubicBezTo>
                <a:close/>
                <a:moveTo>
                  <a:pt x="4353" y="1"/>
                </a:moveTo>
                <a:cubicBezTo>
                  <a:pt x="4151" y="1"/>
                  <a:pt x="3949" y="85"/>
                  <a:pt x="3797" y="237"/>
                </a:cubicBezTo>
                <a:lnTo>
                  <a:pt x="322" y="3882"/>
                </a:lnTo>
                <a:cubicBezTo>
                  <a:pt x="85" y="4118"/>
                  <a:pt x="0" y="4455"/>
                  <a:pt x="68" y="4741"/>
                </a:cubicBezTo>
                <a:lnTo>
                  <a:pt x="7559" y="4894"/>
                </a:lnTo>
                <a:lnTo>
                  <a:pt x="8286" y="3612"/>
                </a:lnTo>
                <a:lnTo>
                  <a:pt x="7071" y="2397"/>
                </a:lnTo>
                <a:lnTo>
                  <a:pt x="6969" y="2431"/>
                </a:lnTo>
                <a:lnTo>
                  <a:pt x="6969" y="2431"/>
                </a:lnTo>
                <a:lnTo>
                  <a:pt x="7003" y="2329"/>
                </a:lnTo>
                <a:lnTo>
                  <a:pt x="4911" y="220"/>
                </a:lnTo>
                <a:cubicBezTo>
                  <a:pt x="4758" y="85"/>
                  <a:pt x="4573" y="1"/>
                  <a:pt x="435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6" name="Google Shape;2896;p71"/>
          <p:cNvSpPr/>
          <p:nvPr/>
        </p:nvSpPr>
        <p:spPr>
          <a:xfrm>
            <a:off x="1228883" y="2606879"/>
            <a:ext cx="234756" cy="111034"/>
          </a:xfrm>
          <a:custGeom>
            <a:avLst/>
            <a:gdLst/>
            <a:ahLst/>
            <a:cxnLst/>
            <a:rect l="l" t="t" r="r" b="b"/>
            <a:pathLst>
              <a:path w="7493" h="3544" extrusionOk="0">
                <a:moveTo>
                  <a:pt x="1" y="0"/>
                </a:moveTo>
                <a:lnTo>
                  <a:pt x="1" y="0"/>
                </a:lnTo>
                <a:cubicBezTo>
                  <a:pt x="35" y="187"/>
                  <a:pt x="136" y="372"/>
                  <a:pt x="288" y="507"/>
                </a:cubicBezTo>
                <a:lnTo>
                  <a:pt x="1031" y="1233"/>
                </a:lnTo>
                <a:lnTo>
                  <a:pt x="5569" y="3544"/>
                </a:lnTo>
                <a:lnTo>
                  <a:pt x="7492" y="15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7" name="Google Shape;2897;p71"/>
          <p:cNvSpPr/>
          <p:nvPr/>
        </p:nvSpPr>
        <p:spPr>
          <a:xfrm>
            <a:off x="1445122" y="2531311"/>
            <a:ext cx="3196" cy="3196"/>
          </a:xfrm>
          <a:custGeom>
            <a:avLst/>
            <a:gdLst/>
            <a:ahLst/>
            <a:cxnLst/>
            <a:rect l="l" t="t" r="r" b="b"/>
            <a:pathLst>
              <a:path w="102" h="102" extrusionOk="0">
                <a:moveTo>
                  <a:pt x="34" y="0"/>
                </a:moveTo>
                <a:lnTo>
                  <a:pt x="0" y="102"/>
                </a:lnTo>
                <a:lnTo>
                  <a:pt x="0" y="102"/>
                </a:lnTo>
                <a:lnTo>
                  <a:pt x="102" y="68"/>
                </a:lnTo>
                <a:lnTo>
                  <a:pt x="34" y="0"/>
                </a:lnTo>
                <a:close/>
              </a:path>
            </a:pathLst>
          </a:custGeom>
          <a:solidFill>
            <a:srgbClr val="9177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8" name="Google Shape;2898;p71"/>
          <p:cNvSpPr/>
          <p:nvPr/>
        </p:nvSpPr>
        <p:spPr>
          <a:xfrm>
            <a:off x="1463607" y="2571476"/>
            <a:ext cx="53950" cy="41262"/>
          </a:xfrm>
          <a:custGeom>
            <a:avLst/>
            <a:gdLst/>
            <a:ahLst/>
            <a:cxnLst/>
            <a:rect l="l" t="t" r="r" b="b"/>
            <a:pathLst>
              <a:path w="1722" h="1317" extrusionOk="0">
                <a:moveTo>
                  <a:pt x="727" y="1"/>
                </a:moveTo>
                <a:lnTo>
                  <a:pt x="0" y="1283"/>
                </a:lnTo>
                <a:lnTo>
                  <a:pt x="1705" y="1317"/>
                </a:lnTo>
                <a:cubicBezTo>
                  <a:pt x="1705" y="1299"/>
                  <a:pt x="1721" y="1283"/>
                  <a:pt x="1721" y="1265"/>
                </a:cubicBezTo>
                <a:cubicBezTo>
                  <a:pt x="1721" y="1097"/>
                  <a:pt x="1654" y="946"/>
                  <a:pt x="1536" y="827"/>
                </a:cubicBezTo>
                <a:lnTo>
                  <a:pt x="72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9" name="Google Shape;2899;p71"/>
          <p:cNvSpPr/>
          <p:nvPr/>
        </p:nvSpPr>
        <p:spPr>
          <a:xfrm>
            <a:off x="1261152" y="2611673"/>
            <a:ext cx="255903" cy="129393"/>
          </a:xfrm>
          <a:custGeom>
            <a:avLst/>
            <a:gdLst/>
            <a:ahLst/>
            <a:cxnLst/>
            <a:rect l="l" t="t" r="r" b="b"/>
            <a:pathLst>
              <a:path w="8168" h="4130" extrusionOk="0">
                <a:moveTo>
                  <a:pt x="6462" y="0"/>
                </a:moveTo>
                <a:lnTo>
                  <a:pt x="4539" y="3391"/>
                </a:lnTo>
                <a:lnTo>
                  <a:pt x="1" y="1080"/>
                </a:lnTo>
                <a:lnTo>
                  <a:pt x="2869" y="3813"/>
                </a:lnTo>
                <a:cubicBezTo>
                  <a:pt x="3088" y="4024"/>
                  <a:pt x="3371" y="4129"/>
                  <a:pt x="3653" y="4129"/>
                </a:cubicBezTo>
                <a:cubicBezTo>
                  <a:pt x="3936" y="4129"/>
                  <a:pt x="4218" y="4024"/>
                  <a:pt x="4438" y="3813"/>
                </a:cubicBezTo>
                <a:lnTo>
                  <a:pt x="7998" y="405"/>
                </a:lnTo>
                <a:cubicBezTo>
                  <a:pt x="8100" y="304"/>
                  <a:pt x="8150" y="169"/>
                  <a:pt x="8167" y="34"/>
                </a:cubicBezTo>
                <a:lnTo>
                  <a:pt x="646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0" name="Google Shape;2900;p71"/>
          <p:cNvSpPr/>
          <p:nvPr/>
        </p:nvSpPr>
        <p:spPr>
          <a:xfrm>
            <a:off x="1271178" y="2471032"/>
            <a:ext cx="204648" cy="113759"/>
          </a:xfrm>
          <a:custGeom>
            <a:avLst/>
            <a:gdLst/>
            <a:ahLst/>
            <a:cxnLst/>
            <a:rect l="l" t="t" r="r" b="b"/>
            <a:pathLst>
              <a:path w="6532" h="3631" extrusionOk="0">
                <a:moveTo>
                  <a:pt x="3022" y="1"/>
                </a:moveTo>
                <a:cubicBezTo>
                  <a:pt x="2853" y="17"/>
                  <a:pt x="2684" y="85"/>
                  <a:pt x="2565" y="203"/>
                </a:cubicBezTo>
                <a:lnTo>
                  <a:pt x="1" y="2903"/>
                </a:lnTo>
                <a:cubicBezTo>
                  <a:pt x="810" y="3240"/>
                  <a:pt x="1807" y="3477"/>
                  <a:pt x="2903" y="3578"/>
                </a:cubicBezTo>
                <a:cubicBezTo>
                  <a:pt x="3262" y="3613"/>
                  <a:pt x="3616" y="3630"/>
                  <a:pt x="3960" y="3630"/>
                </a:cubicBezTo>
                <a:cubicBezTo>
                  <a:pt x="4924" y="3630"/>
                  <a:pt x="5810" y="3498"/>
                  <a:pt x="6531" y="3274"/>
                </a:cubicBezTo>
                <a:lnTo>
                  <a:pt x="3476" y="203"/>
                </a:lnTo>
                <a:cubicBezTo>
                  <a:pt x="3359" y="68"/>
                  <a:pt x="3190" y="1"/>
                  <a:pt x="30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71"/>
          <p:cNvSpPr/>
          <p:nvPr/>
        </p:nvSpPr>
        <p:spPr>
          <a:xfrm>
            <a:off x="1257988" y="2572510"/>
            <a:ext cx="44927" cy="15790"/>
          </a:xfrm>
          <a:custGeom>
            <a:avLst/>
            <a:gdLst/>
            <a:ahLst/>
            <a:cxnLst/>
            <a:rect l="l" t="t" r="r" b="b"/>
            <a:pathLst>
              <a:path w="1434" h="504" extrusionOk="0">
                <a:moveTo>
                  <a:pt x="392" y="1"/>
                </a:moveTo>
                <a:cubicBezTo>
                  <a:pt x="185" y="1"/>
                  <a:pt x="39" y="42"/>
                  <a:pt x="17" y="119"/>
                </a:cubicBezTo>
                <a:cubicBezTo>
                  <a:pt x="0" y="238"/>
                  <a:pt x="287" y="389"/>
                  <a:pt x="675" y="456"/>
                </a:cubicBezTo>
                <a:cubicBezTo>
                  <a:pt x="822" y="488"/>
                  <a:pt x="961" y="504"/>
                  <a:pt x="1079" y="504"/>
                </a:cubicBezTo>
                <a:cubicBezTo>
                  <a:pt x="1272" y="504"/>
                  <a:pt x="1407" y="463"/>
                  <a:pt x="1418" y="389"/>
                </a:cubicBezTo>
                <a:cubicBezTo>
                  <a:pt x="1434" y="271"/>
                  <a:pt x="1148" y="119"/>
                  <a:pt x="759" y="35"/>
                </a:cubicBezTo>
                <a:cubicBezTo>
                  <a:pt x="626" y="12"/>
                  <a:pt x="501" y="1"/>
                  <a:pt x="3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2" name="Google Shape;2902;p71"/>
          <p:cNvSpPr/>
          <p:nvPr/>
        </p:nvSpPr>
        <p:spPr>
          <a:xfrm>
            <a:off x="2204749" y="1152099"/>
            <a:ext cx="367438" cy="1330616"/>
          </a:xfrm>
          <a:custGeom>
            <a:avLst/>
            <a:gdLst/>
            <a:ahLst/>
            <a:cxnLst/>
            <a:rect l="l" t="t" r="r" b="b"/>
            <a:pathLst>
              <a:path w="11728" h="42471" extrusionOk="0">
                <a:moveTo>
                  <a:pt x="6294" y="0"/>
                </a:moveTo>
                <a:cubicBezTo>
                  <a:pt x="6294" y="0"/>
                  <a:pt x="4843" y="5096"/>
                  <a:pt x="3358" y="11305"/>
                </a:cubicBezTo>
                <a:lnTo>
                  <a:pt x="4405" y="13127"/>
                </a:lnTo>
                <a:lnTo>
                  <a:pt x="2987" y="12824"/>
                </a:lnTo>
                <a:cubicBezTo>
                  <a:pt x="2531" y="14799"/>
                  <a:pt x="2076" y="16839"/>
                  <a:pt x="1687" y="18830"/>
                </a:cubicBezTo>
                <a:lnTo>
                  <a:pt x="3325" y="19067"/>
                </a:lnTo>
                <a:lnTo>
                  <a:pt x="1384" y="20349"/>
                </a:lnTo>
                <a:cubicBezTo>
                  <a:pt x="524" y="24956"/>
                  <a:pt x="0" y="29157"/>
                  <a:pt x="355" y="31435"/>
                </a:cubicBezTo>
                <a:cubicBezTo>
                  <a:pt x="1417" y="38336"/>
                  <a:pt x="7273" y="42470"/>
                  <a:pt x="7273" y="42470"/>
                </a:cubicBezTo>
                <a:cubicBezTo>
                  <a:pt x="9466" y="39348"/>
                  <a:pt x="11356" y="31991"/>
                  <a:pt x="11642" y="23791"/>
                </a:cubicBezTo>
                <a:lnTo>
                  <a:pt x="10360" y="23606"/>
                </a:lnTo>
                <a:lnTo>
                  <a:pt x="11676" y="22745"/>
                </a:lnTo>
                <a:cubicBezTo>
                  <a:pt x="11727" y="19320"/>
                  <a:pt x="11507" y="15793"/>
                  <a:pt x="10900" y="12369"/>
                </a:cubicBezTo>
                <a:lnTo>
                  <a:pt x="9298" y="13786"/>
                </a:lnTo>
                <a:lnTo>
                  <a:pt x="10630" y="11001"/>
                </a:lnTo>
                <a:cubicBezTo>
                  <a:pt x="9804" y="6970"/>
                  <a:pt x="8403" y="3172"/>
                  <a:pt x="62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2903;p71"/>
          <p:cNvSpPr/>
          <p:nvPr/>
        </p:nvSpPr>
        <p:spPr>
          <a:xfrm>
            <a:off x="2204749" y="1420127"/>
            <a:ext cx="367438" cy="1062588"/>
          </a:xfrm>
          <a:custGeom>
            <a:avLst/>
            <a:gdLst/>
            <a:ahLst/>
            <a:cxnLst/>
            <a:rect l="l" t="t" r="r" b="b"/>
            <a:pathLst>
              <a:path w="11728" h="33916" extrusionOk="0">
                <a:moveTo>
                  <a:pt x="10040" y="1"/>
                </a:moveTo>
                <a:cubicBezTo>
                  <a:pt x="9703" y="811"/>
                  <a:pt x="9298" y="1637"/>
                  <a:pt x="8825" y="2464"/>
                </a:cubicBezTo>
                <a:cubicBezTo>
                  <a:pt x="6783" y="6024"/>
                  <a:pt x="4135" y="8437"/>
                  <a:pt x="1941" y="8993"/>
                </a:cubicBezTo>
                <a:cubicBezTo>
                  <a:pt x="1856" y="9416"/>
                  <a:pt x="1772" y="9854"/>
                  <a:pt x="1687" y="10275"/>
                </a:cubicBezTo>
                <a:lnTo>
                  <a:pt x="3325" y="10512"/>
                </a:lnTo>
                <a:lnTo>
                  <a:pt x="1384" y="11794"/>
                </a:lnTo>
                <a:cubicBezTo>
                  <a:pt x="524" y="16401"/>
                  <a:pt x="0" y="20602"/>
                  <a:pt x="355" y="22880"/>
                </a:cubicBezTo>
                <a:cubicBezTo>
                  <a:pt x="1417" y="29781"/>
                  <a:pt x="7273" y="33915"/>
                  <a:pt x="7273" y="33915"/>
                </a:cubicBezTo>
                <a:cubicBezTo>
                  <a:pt x="9466" y="30793"/>
                  <a:pt x="11356" y="23436"/>
                  <a:pt x="11642" y="15236"/>
                </a:cubicBezTo>
                <a:lnTo>
                  <a:pt x="10360" y="15051"/>
                </a:lnTo>
                <a:lnTo>
                  <a:pt x="11676" y="14190"/>
                </a:lnTo>
                <a:cubicBezTo>
                  <a:pt x="11727" y="10765"/>
                  <a:pt x="11507" y="7238"/>
                  <a:pt x="10900" y="3814"/>
                </a:cubicBezTo>
                <a:lnTo>
                  <a:pt x="9298" y="5231"/>
                </a:lnTo>
                <a:lnTo>
                  <a:pt x="10630" y="2446"/>
                </a:lnTo>
                <a:cubicBezTo>
                  <a:pt x="10461" y="1620"/>
                  <a:pt x="10276" y="793"/>
                  <a:pt x="10040" y="1"/>
                </a:cubicBez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4" name="Google Shape;2904;p71"/>
          <p:cNvSpPr/>
          <p:nvPr/>
        </p:nvSpPr>
        <p:spPr>
          <a:xfrm>
            <a:off x="2362809" y="1523203"/>
            <a:ext cx="66106" cy="709437"/>
          </a:xfrm>
          <a:custGeom>
            <a:avLst/>
            <a:gdLst/>
            <a:ahLst/>
            <a:cxnLst/>
            <a:rect l="l" t="t" r="r" b="b"/>
            <a:pathLst>
              <a:path w="2110" h="22644" extrusionOk="0">
                <a:moveTo>
                  <a:pt x="1333" y="0"/>
                </a:moveTo>
                <a:lnTo>
                  <a:pt x="1063" y="220"/>
                </a:lnTo>
                <a:cubicBezTo>
                  <a:pt x="2059" y="5248"/>
                  <a:pt x="1" y="22542"/>
                  <a:pt x="1" y="22542"/>
                </a:cubicBezTo>
                <a:lnTo>
                  <a:pt x="422" y="22644"/>
                </a:lnTo>
                <a:cubicBezTo>
                  <a:pt x="894" y="17143"/>
                  <a:pt x="2109" y="5754"/>
                  <a:pt x="13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2905;p71"/>
          <p:cNvSpPr/>
          <p:nvPr/>
        </p:nvSpPr>
        <p:spPr>
          <a:xfrm>
            <a:off x="1469434" y="1091318"/>
            <a:ext cx="547147" cy="1449545"/>
          </a:xfrm>
          <a:custGeom>
            <a:avLst/>
            <a:gdLst/>
            <a:ahLst/>
            <a:cxnLst/>
            <a:rect l="l" t="t" r="r" b="b"/>
            <a:pathLst>
              <a:path w="17464" h="46267" extrusionOk="0">
                <a:moveTo>
                  <a:pt x="8876" y="1"/>
                </a:moveTo>
                <a:lnTo>
                  <a:pt x="8876" y="1"/>
                </a:lnTo>
                <a:cubicBezTo>
                  <a:pt x="9027" y="1434"/>
                  <a:pt x="8133" y="15422"/>
                  <a:pt x="8133" y="15422"/>
                </a:cubicBezTo>
                <a:lnTo>
                  <a:pt x="9331" y="17160"/>
                </a:lnTo>
                <a:lnTo>
                  <a:pt x="8133" y="16401"/>
                </a:lnTo>
                <a:lnTo>
                  <a:pt x="4437" y="26930"/>
                </a:lnTo>
                <a:lnTo>
                  <a:pt x="6244" y="30541"/>
                </a:lnTo>
                <a:lnTo>
                  <a:pt x="6244" y="30541"/>
                </a:lnTo>
                <a:lnTo>
                  <a:pt x="4437" y="28145"/>
                </a:lnTo>
                <a:lnTo>
                  <a:pt x="4437" y="28145"/>
                </a:lnTo>
                <a:cubicBezTo>
                  <a:pt x="1" y="37846"/>
                  <a:pt x="6244" y="44089"/>
                  <a:pt x="11254" y="46266"/>
                </a:cubicBezTo>
                <a:cubicBezTo>
                  <a:pt x="14595" y="44696"/>
                  <a:pt x="16401" y="38521"/>
                  <a:pt x="16401" y="38521"/>
                </a:cubicBezTo>
                <a:lnTo>
                  <a:pt x="16401" y="38521"/>
                </a:lnTo>
                <a:lnTo>
                  <a:pt x="14073" y="39567"/>
                </a:lnTo>
                <a:lnTo>
                  <a:pt x="14073" y="39567"/>
                </a:lnTo>
                <a:lnTo>
                  <a:pt x="16333" y="37391"/>
                </a:lnTo>
                <a:cubicBezTo>
                  <a:pt x="17463" y="30169"/>
                  <a:pt x="14291" y="17902"/>
                  <a:pt x="14291" y="17902"/>
                </a:cubicBezTo>
                <a:lnTo>
                  <a:pt x="13026" y="18577"/>
                </a:lnTo>
                <a:lnTo>
                  <a:pt x="13026" y="18577"/>
                </a:lnTo>
                <a:lnTo>
                  <a:pt x="13769" y="17380"/>
                </a:lnTo>
                <a:cubicBezTo>
                  <a:pt x="13178" y="14376"/>
                  <a:pt x="8876" y="1"/>
                  <a:pt x="88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6" name="Google Shape;2906;p71"/>
          <p:cNvSpPr/>
          <p:nvPr/>
        </p:nvSpPr>
        <p:spPr>
          <a:xfrm>
            <a:off x="1553461" y="1689190"/>
            <a:ext cx="456259" cy="851675"/>
          </a:xfrm>
          <a:custGeom>
            <a:avLst/>
            <a:gdLst/>
            <a:ahLst/>
            <a:cxnLst/>
            <a:rect l="l" t="t" r="r" b="b"/>
            <a:pathLst>
              <a:path w="14563" h="27184" extrusionOk="0">
                <a:moveTo>
                  <a:pt x="11897" y="0"/>
                </a:moveTo>
                <a:cubicBezTo>
                  <a:pt x="11609" y="9602"/>
                  <a:pt x="8185" y="17177"/>
                  <a:pt x="4034" y="17177"/>
                </a:cubicBezTo>
                <a:cubicBezTo>
                  <a:pt x="2667" y="17177"/>
                  <a:pt x="1368" y="16367"/>
                  <a:pt x="254" y="14933"/>
                </a:cubicBezTo>
                <a:lnTo>
                  <a:pt x="254" y="14933"/>
                </a:lnTo>
                <a:cubicBezTo>
                  <a:pt x="1" y="21311"/>
                  <a:pt x="4658" y="25478"/>
                  <a:pt x="8572" y="27183"/>
                </a:cubicBezTo>
                <a:cubicBezTo>
                  <a:pt x="11913" y="25613"/>
                  <a:pt x="13719" y="19438"/>
                  <a:pt x="13719" y="19438"/>
                </a:cubicBezTo>
                <a:lnTo>
                  <a:pt x="13719" y="19438"/>
                </a:lnTo>
                <a:lnTo>
                  <a:pt x="11391" y="20484"/>
                </a:lnTo>
                <a:lnTo>
                  <a:pt x="11391" y="20484"/>
                </a:lnTo>
                <a:lnTo>
                  <a:pt x="13651" y="18308"/>
                </a:lnTo>
                <a:cubicBezTo>
                  <a:pt x="14563" y="12452"/>
                  <a:pt x="12655" y="3257"/>
                  <a:pt x="11897" y="0"/>
                </a:cubicBez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71"/>
          <p:cNvSpPr/>
          <p:nvPr/>
        </p:nvSpPr>
        <p:spPr>
          <a:xfrm>
            <a:off x="1796645" y="1896407"/>
            <a:ext cx="51820" cy="1056228"/>
          </a:xfrm>
          <a:custGeom>
            <a:avLst/>
            <a:gdLst/>
            <a:ahLst/>
            <a:cxnLst/>
            <a:rect l="l" t="t" r="r" b="b"/>
            <a:pathLst>
              <a:path w="1654" h="33713" extrusionOk="0">
                <a:moveTo>
                  <a:pt x="169" y="0"/>
                </a:moveTo>
                <a:lnTo>
                  <a:pt x="169" y="0"/>
                </a:lnTo>
                <a:cubicBezTo>
                  <a:pt x="0" y="5012"/>
                  <a:pt x="321" y="24990"/>
                  <a:pt x="844" y="33712"/>
                </a:cubicBezTo>
                <a:lnTo>
                  <a:pt x="1654" y="33712"/>
                </a:lnTo>
                <a:cubicBezTo>
                  <a:pt x="1654" y="33712"/>
                  <a:pt x="203" y="20873"/>
                  <a:pt x="456" y="895"/>
                </a:cubicBezTo>
                <a:lnTo>
                  <a:pt x="16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8" name="Google Shape;2908;p71"/>
          <p:cNvSpPr/>
          <p:nvPr/>
        </p:nvSpPr>
        <p:spPr>
          <a:xfrm>
            <a:off x="2645593" y="1535892"/>
            <a:ext cx="148066" cy="209911"/>
          </a:xfrm>
          <a:custGeom>
            <a:avLst/>
            <a:gdLst/>
            <a:ahLst/>
            <a:cxnLst/>
            <a:rect l="l" t="t" r="r" b="b"/>
            <a:pathLst>
              <a:path w="4726" h="6700" extrusionOk="0">
                <a:moveTo>
                  <a:pt x="1537" y="0"/>
                </a:moveTo>
                <a:lnTo>
                  <a:pt x="1" y="6699"/>
                </a:lnTo>
                <a:lnTo>
                  <a:pt x="4725" y="6699"/>
                </a:lnTo>
                <a:lnTo>
                  <a:pt x="4725" y="473"/>
                </a:lnTo>
                <a:lnTo>
                  <a:pt x="153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71"/>
          <p:cNvSpPr/>
          <p:nvPr/>
        </p:nvSpPr>
        <p:spPr>
          <a:xfrm>
            <a:off x="2693748" y="1476177"/>
            <a:ext cx="231560" cy="304496"/>
          </a:xfrm>
          <a:custGeom>
            <a:avLst/>
            <a:gdLst/>
            <a:ahLst/>
            <a:cxnLst/>
            <a:rect l="l" t="t" r="r" b="b"/>
            <a:pathLst>
              <a:path w="7391" h="9719" extrusionOk="0">
                <a:moveTo>
                  <a:pt x="7390" y="0"/>
                </a:moveTo>
                <a:lnTo>
                  <a:pt x="0" y="1906"/>
                </a:lnTo>
                <a:lnTo>
                  <a:pt x="0" y="9719"/>
                </a:lnTo>
                <a:lnTo>
                  <a:pt x="7390" y="9719"/>
                </a:lnTo>
                <a:lnTo>
                  <a:pt x="739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71"/>
          <p:cNvSpPr/>
          <p:nvPr/>
        </p:nvSpPr>
        <p:spPr>
          <a:xfrm>
            <a:off x="1847368" y="1589811"/>
            <a:ext cx="2021004" cy="1449013"/>
          </a:xfrm>
          <a:custGeom>
            <a:avLst/>
            <a:gdLst/>
            <a:ahLst/>
            <a:cxnLst/>
            <a:rect l="l" t="t" r="r" b="b"/>
            <a:pathLst>
              <a:path w="64507" h="46250" extrusionOk="0">
                <a:moveTo>
                  <a:pt x="41323" y="0"/>
                </a:moveTo>
                <a:lnTo>
                  <a:pt x="1638" y="17093"/>
                </a:lnTo>
                <a:lnTo>
                  <a:pt x="1418" y="20771"/>
                </a:lnTo>
                <a:lnTo>
                  <a:pt x="1" y="44038"/>
                </a:lnTo>
                <a:cubicBezTo>
                  <a:pt x="390" y="44139"/>
                  <a:pt x="777" y="44258"/>
                  <a:pt x="1166" y="44376"/>
                </a:cubicBezTo>
                <a:cubicBezTo>
                  <a:pt x="3089" y="44933"/>
                  <a:pt x="5029" y="45574"/>
                  <a:pt x="6903" y="46249"/>
                </a:cubicBezTo>
                <a:lnTo>
                  <a:pt x="64507" y="14427"/>
                </a:lnTo>
                <a:lnTo>
                  <a:pt x="4132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71"/>
          <p:cNvSpPr/>
          <p:nvPr/>
        </p:nvSpPr>
        <p:spPr>
          <a:xfrm>
            <a:off x="1755947" y="2087771"/>
            <a:ext cx="170749" cy="893939"/>
          </a:xfrm>
          <a:custGeom>
            <a:avLst/>
            <a:gdLst/>
            <a:ahLst/>
            <a:cxnLst/>
            <a:rect l="l" t="t" r="r" b="b"/>
            <a:pathLst>
              <a:path w="5450" h="28533" extrusionOk="0">
                <a:moveTo>
                  <a:pt x="5450" y="0"/>
                </a:moveTo>
                <a:lnTo>
                  <a:pt x="1805" y="6749"/>
                </a:lnTo>
                <a:lnTo>
                  <a:pt x="1" y="27402"/>
                </a:lnTo>
                <a:cubicBezTo>
                  <a:pt x="1384" y="27739"/>
                  <a:pt x="2784" y="28111"/>
                  <a:pt x="4201" y="28533"/>
                </a:cubicBezTo>
                <a:cubicBezTo>
                  <a:pt x="4624" y="19134"/>
                  <a:pt x="5450" y="1"/>
                  <a:pt x="545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71"/>
          <p:cNvSpPr/>
          <p:nvPr/>
        </p:nvSpPr>
        <p:spPr>
          <a:xfrm>
            <a:off x="2166683" y="1984695"/>
            <a:ext cx="58712" cy="1100090"/>
          </a:xfrm>
          <a:custGeom>
            <a:avLst/>
            <a:gdLst/>
            <a:ahLst/>
            <a:cxnLst/>
            <a:rect l="l" t="t" r="r" b="b"/>
            <a:pathLst>
              <a:path w="1874" h="35113" extrusionOk="0">
                <a:moveTo>
                  <a:pt x="1874" y="1"/>
                </a:moveTo>
                <a:lnTo>
                  <a:pt x="1451" y="186"/>
                </a:lnTo>
                <a:lnTo>
                  <a:pt x="0" y="34944"/>
                </a:lnTo>
                <a:cubicBezTo>
                  <a:pt x="135" y="34995"/>
                  <a:pt x="270" y="35045"/>
                  <a:pt x="405" y="35113"/>
                </a:cubicBezTo>
                <a:lnTo>
                  <a:pt x="187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3" name="Google Shape;2913;p71"/>
          <p:cNvSpPr/>
          <p:nvPr/>
        </p:nvSpPr>
        <p:spPr>
          <a:xfrm>
            <a:off x="1974254" y="2070352"/>
            <a:ext cx="51851" cy="942532"/>
          </a:xfrm>
          <a:custGeom>
            <a:avLst/>
            <a:gdLst/>
            <a:ahLst/>
            <a:cxnLst/>
            <a:rect l="l" t="t" r="r" b="b"/>
            <a:pathLst>
              <a:path w="1655" h="30084" extrusionOk="0">
                <a:moveTo>
                  <a:pt x="1654" y="0"/>
                </a:moveTo>
                <a:lnTo>
                  <a:pt x="1233" y="185"/>
                </a:lnTo>
                <a:lnTo>
                  <a:pt x="0" y="29949"/>
                </a:lnTo>
                <a:cubicBezTo>
                  <a:pt x="135" y="30000"/>
                  <a:pt x="270" y="30034"/>
                  <a:pt x="405" y="30084"/>
                </a:cubicBezTo>
                <a:lnTo>
                  <a:pt x="165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2914;p71"/>
          <p:cNvSpPr/>
          <p:nvPr/>
        </p:nvSpPr>
        <p:spPr>
          <a:xfrm>
            <a:off x="1754882" y="2240568"/>
            <a:ext cx="136943" cy="728986"/>
          </a:xfrm>
          <a:custGeom>
            <a:avLst/>
            <a:gdLst/>
            <a:ahLst/>
            <a:cxnLst/>
            <a:rect l="l" t="t" r="r" b="b"/>
            <a:pathLst>
              <a:path w="4371" h="23268" extrusionOk="0">
                <a:moveTo>
                  <a:pt x="4370" y="0"/>
                </a:moveTo>
                <a:lnTo>
                  <a:pt x="1502" y="6698"/>
                </a:lnTo>
                <a:lnTo>
                  <a:pt x="1" y="22491"/>
                </a:lnTo>
                <a:cubicBezTo>
                  <a:pt x="980" y="22727"/>
                  <a:pt x="1958" y="22997"/>
                  <a:pt x="2953" y="23267"/>
                </a:cubicBezTo>
                <a:lnTo>
                  <a:pt x="437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5" name="Google Shape;2915;p71"/>
          <p:cNvSpPr/>
          <p:nvPr/>
        </p:nvSpPr>
        <p:spPr>
          <a:xfrm>
            <a:off x="3966654" y="2135330"/>
            <a:ext cx="156525" cy="138040"/>
          </a:xfrm>
          <a:custGeom>
            <a:avLst/>
            <a:gdLst/>
            <a:ahLst/>
            <a:cxnLst/>
            <a:rect l="l" t="t" r="r" b="b"/>
            <a:pathLst>
              <a:path w="4996" h="4406" extrusionOk="0">
                <a:moveTo>
                  <a:pt x="1941" y="1"/>
                </a:moveTo>
                <a:lnTo>
                  <a:pt x="1" y="457"/>
                </a:lnTo>
                <a:lnTo>
                  <a:pt x="575" y="4405"/>
                </a:lnTo>
                <a:lnTo>
                  <a:pt x="4995" y="2921"/>
                </a:lnTo>
                <a:lnTo>
                  <a:pt x="194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6" name="Google Shape;2916;p71"/>
          <p:cNvSpPr/>
          <p:nvPr/>
        </p:nvSpPr>
        <p:spPr>
          <a:xfrm>
            <a:off x="4116255" y="2324094"/>
            <a:ext cx="48154" cy="842652"/>
          </a:xfrm>
          <a:custGeom>
            <a:avLst/>
            <a:gdLst/>
            <a:ahLst/>
            <a:cxnLst/>
            <a:rect l="l" t="t" r="r" b="b"/>
            <a:pathLst>
              <a:path w="1537" h="26896" extrusionOk="0">
                <a:moveTo>
                  <a:pt x="1114" y="0"/>
                </a:moveTo>
                <a:lnTo>
                  <a:pt x="0" y="26896"/>
                </a:lnTo>
                <a:lnTo>
                  <a:pt x="423" y="26896"/>
                </a:lnTo>
                <a:lnTo>
                  <a:pt x="1536" y="16"/>
                </a:lnTo>
                <a:lnTo>
                  <a:pt x="111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7" name="Google Shape;2917;p71"/>
          <p:cNvSpPr/>
          <p:nvPr/>
        </p:nvSpPr>
        <p:spPr>
          <a:xfrm>
            <a:off x="3920662" y="2102058"/>
            <a:ext cx="57115" cy="1064687"/>
          </a:xfrm>
          <a:custGeom>
            <a:avLst/>
            <a:gdLst/>
            <a:ahLst/>
            <a:cxnLst/>
            <a:rect l="l" t="t" r="r" b="b"/>
            <a:pathLst>
              <a:path w="1823" h="33983" extrusionOk="0">
                <a:moveTo>
                  <a:pt x="1418" y="1"/>
                </a:moveTo>
                <a:lnTo>
                  <a:pt x="0" y="33983"/>
                </a:lnTo>
                <a:lnTo>
                  <a:pt x="423" y="33983"/>
                </a:lnTo>
                <a:lnTo>
                  <a:pt x="1823" y="253"/>
                </a:lnTo>
                <a:lnTo>
                  <a:pt x="14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8" name="Google Shape;2918;p71"/>
          <p:cNvSpPr/>
          <p:nvPr/>
        </p:nvSpPr>
        <p:spPr>
          <a:xfrm>
            <a:off x="3725601" y="1983661"/>
            <a:ext cx="61877" cy="1183083"/>
          </a:xfrm>
          <a:custGeom>
            <a:avLst/>
            <a:gdLst/>
            <a:ahLst/>
            <a:cxnLst/>
            <a:rect l="l" t="t" r="r" b="b"/>
            <a:pathLst>
              <a:path w="1975" h="37762" extrusionOk="0">
                <a:moveTo>
                  <a:pt x="1569" y="0"/>
                </a:moveTo>
                <a:lnTo>
                  <a:pt x="1" y="37762"/>
                </a:lnTo>
                <a:lnTo>
                  <a:pt x="422" y="37762"/>
                </a:lnTo>
                <a:lnTo>
                  <a:pt x="1974" y="252"/>
                </a:lnTo>
                <a:lnTo>
                  <a:pt x="15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71"/>
          <p:cNvSpPr/>
          <p:nvPr/>
        </p:nvSpPr>
        <p:spPr>
          <a:xfrm>
            <a:off x="3530008" y="1865234"/>
            <a:ext cx="67172" cy="1301511"/>
          </a:xfrm>
          <a:custGeom>
            <a:avLst/>
            <a:gdLst/>
            <a:ahLst/>
            <a:cxnLst/>
            <a:rect l="l" t="t" r="r" b="b"/>
            <a:pathLst>
              <a:path w="2144" h="41542" extrusionOk="0">
                <a:moveTo>
                  <a:pt x="1738" y="1"/>
                </a:moveTo>
                <a:lnTo>
                  <a:pt x="1" y="41542"/>
                </a:lnTo>
                <a:lnTo>
                  <a:pt x="422" y="41542"/>
                </a:lnTo>
                <a:lnTo>
                  <a:pt x="2143" y="253"/>
                </a:lnTo>
                <a:lnTo>
                  <a:pt x="173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2920;p71"/>
          <p:cNvSpPr/>
          <p:nvPr/>
        </p:nvSpPr>
        <p:spPr>
          <a:xfrm>
            <a:off x="3334947" y="1746837"/>
            <a:ext cx="71902" cy="1419907"/>
          </a:xfrm>
          <a:custGeom>
            <a:avLst/>
            <a:gdLst/>
            <a:ahLst/>
            <a:cxnLst/>
            <a:rect l="l" t="t" r="r" b="b"/>
            <a:pathLst>
              <a:path w="2295" h="45321" extrusionOk="0">
                <a:moveTo>
                  <a:pt x="1890" y="0"/>
                </a:moveTo>
                <a:lnTo>
                  <a:pt x="0" y="45321"/>
                </a:lnTo>
                <a:lnTo>
                  <a:pt x="423" y="45321"/>
                </a:lnTo>
                <a:lnTo>
                  <a:pt x="2295" y="252"/>
                </a:lnTo>
                <a:lnTo>
                  <a:pt x="189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71"/>
          <p:cNvSpPr/>
          <p:nvPr/>
        </p:nvSpPr>
        <p:spPr>
          <a:xfrm>
            <a:off x="3139354" y="1628410"/>
            <a:ext cx="77197" cy="1538334"/>
          </a:xfrm>
          <a:custGeom>
            <a:avLst/>
            <a:gdLst/>
            <a:ahLst/>
            <a:cxnLst/>
            <a:rect l="l" t="t" r="r" b="b"/>
            <a:pathLst>
              <a:path w="2464" h="49101" extrusionOk="0">
                <a:moveTo>
                  <a:pt x="2059" y="1"/>
                </a:moveTo>
                <a:lnTo>
                  <a:pt x="0" y="49101"/>
                </a:lnTo>
                <a:lnTo>
                  <a:pt x="423" y="49101"/>
                </a:lnTo>
                <a:lnTo>
                  <a:pt x="2464" y="253"/>
                </a:lnTo>
                <a:lnTo>
                  <a:pt x="205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71"/>
          <p:cNvSpPr/>
          <p:nvPr/>
        </p:nvSpPr>
        <p:spPr>
          <a:xfrm>
            <a:off x="2944294" y="1642164"/>
            <a:ext cx="76665" cy="1524580"/>
          </a:xfrm>
          <a:custGeom>
            <a:avLst/>
            <a:gdLst/>
            <a:ahLst/>
            <a:cxnLst/>
            <a:rect l="l" t="t" r="r" b="b"/>
            <a:pathLst>
              <a:path w="2447" h="48662" extrusionOk="0">
                <a:moveTo>
                  <a:pt x="2447" y="0"/>
                </a:moveTo>
                <a:lnTo>
                  <a:pt x="2026" y="185"/>
                </a:lnTo>
                <a:lnTo>
                  <a:pt x="1" y="48662"/>
                </a:lnTo>
                <a:lnTo>
                  <a:pt x="406" y="48662"/>
                </a:lnTo>
                <a:lnTo>
                  <a:pt x="244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71"/>
          <p:cNvSpPr/>
          <p:nvPr/>
        </p:nvSpPr>
        <p:spPr>
          <a:xfrm>
            <a:off x="2748700" y="1727789"/>
            <a:ext cx="72999" cy="1438956"/>
          </a:xfrm>
          <a:custGeom>
            <a:avLst/>
            <a:gdLst/>
            <a:ahLst/>
            <a:cxnLst/>
            <a:rect l="l" t="t" r="r" b="b"/>
            <a:pathLst>
              <a:path w="2330" h="45929" extrusionOk="0">
                <a:moveTo>
                  <a:pt x="2329" y="1"/>
                </a:moveTo>
                <a:lnTo>
                  <a:pt x="1907" y="186"/>
                </a:lnTo>
                <a:lnTo>
                  <a:pt x="1" y="45929"/>
                </a:lnTo>
                <a:lnTo>
                  <a:pt x="422" y="45929"/>
                </a:lnTo>
                <a:lnTo>
                  <a:pt x="232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71"/>
          <p:cNvSpPr/>
          <p:nvPr/>
        </p:nvSpPr>
        <p:spPr>
          <a:xfrm>
            <a:off x="2553640" y="1813445"/>
            <a:ext cx="69302" cy="1353299"/>
          </a:xfrm>
          <a:custGeom>
            <a:avLst/>
            <a:gdLst/>
            <a:ahLst/>
            <a:cxnLst/>
            <a:rect l="l" t="t" r="r" b="b"/>
            <a:pathLst>
              <a:path w="2212" h="43195" extrusionOk="0">
                <a:moveTo>
                  <a:pt x="2211" y="0"/>
                </a:moveTo>
                <a:lnTo>
                  <a:pt x="1789" y="185"/>
                </a:lnTo>
                <a:lnTo>
                  <a:pt x="0" y="43195"/>
                </a:lnTo>
                <a:lnTo>
                  <a:pt x="405" y="43195"/>
                </a:lnTo>
                <a:lnTo>
                  <a:pt x="221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2925;p71"/>
          <p:cNvSpPr/>
          <p:nvPr/>
        </p:nvSpPr>
        <p:spPr>
          <a:xfrm>
            <a:off x="2358047" y="1899070"/>
            <a:ext cx="66106" cy="1267674"/>
          </a:xfrm>
          <a:custGeom>
            <a:avLst/>
            <a:gdLst/>
            <a:ahLst/>
            <a:cxnLst/>
            <a:rect l="l" t="t" r="r" b="b"/>
            <a:pathLst>
              <a:path w="2110" h="40462" extrusionOk="0">
                <a:moveTo>
                  <a:pt x="2110" y="0"/>
                </a:moveTo>
                <a:lnTo>
                  <a:pt x="1687" y="185"/>
                </a:lnTo>
                <a:lnTo>
                  <a:pt x="0" y="40462"/>
                </a:lnTo>
                <a:lnTo>
                  <a:pt x="423" y="40462"/>
                </a:lnTo>
                <a:lnTo>
                  <a:pt x="211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71"/>
          <p:cNvSpPr/>
          <p:nvPr/>
        </p:nvSpPr>
        <p:spPr>
          <a:xfrm>
            <a:off x="1891794" y="1589811"/>
            <a:ext cx="2146262" cy="668739"/>
          </a:xfrm>
          <a:custGeom>
            <a:avLst/>
            <a:gdLst/>
            <a:ahLst/>
            <a:cxnLst/>
            <a:rect l="l" t="t" r="r" b="b"/>
            <a:pathLst>
              <a:path w="68505" h="21345" extrusionOk="0">
                <a:moveTo>
                  <a:pt x="39905" y="0"/>
                </a:moveTo>
                <a:lnTo>
                  <a:pt x="220" y="17093"/>
                </a:lnTo>
                <a:lnTo>
                  <a:pt x="0" y="20484"/>
                </a:lnTo>
                <a:lnTo>
                  <a:pt x="0" y="20484"/>
                </a:lnTo>
                <a:lnTo>
                  <a:pt x="40495" y="6362"/>
                </a:lnTo>
                <a:lnTo>
                  <a:pt x="68218" y="21345"/>
                </a:lnTo>
                <a:lnTo>
                  <a:pt x="68504" y="17717"/>
                </a:lnTo>
                <a:lnTo>
                  <a:pt x="3990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2927;p71"/>
          <p:cNvSpPr/>
          <p:nvPr/>
        </p:nvSpPr>
        <p:spPr>
          <a:xfrm>
            <a:off x="2350622" y="3164053"/>
            <a:ext cx="1691663" cy="31"/>
          </a:xfrm>
          <a:custGeom>
            <a:avLst/>
            <a:gdLst/>
            <a:ahLst/>
            <a:cxnLst/>
            <a:rect l="l" t="t" r="r" b="b"/>
            <a:pathLst>
              <a:path w="53995" h="1" extrusionOk="0">
                <a:moveTo>
                  <a:pt x="1" y="0"/>
                </a:moveTo>
                <a:lnTo>
                  <a:pt x="1" y="0"/>
                </a:lnTo>
                <a:lnTo>
                  <a:pt x="53994" y="0"/>
                </a:lnTo>
                <a:close/>
              </a:path>
            </a:pathLst>
          </a:custGeom>
          <a:solidFill>
            <a:srgbClr val="9B6D6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2928;p71"/>
          <p:cNvSpPr/>
          <p:nvPr/>
        </p:nvSpPr>
        <p:spPr>
          <a:xfrm>
            <a:off x="3868340" y="2041810"/>
            <a:ext cx="159125" cy="98846"/>
          </a:xfrm>
          <a:custGeom>
            <a:avLst/>
            <a:gdLst/>
            <a:ahLst/>
            <a:cxnLst/>
            <a:rect l="l" t="t" r="r" b="b"/>
            <a:pathLst>
              <a:path w="5079" h="3155" extrusionOk="0">
                <a:moveTo>
                  <a:pt x="1" y="0"/>
                </a:moveTo>
                <a:lnTo>
                  <a:pt x="1" y="0"/>
                </a:lnTo>
                <a:lnTo>
                  <a:pt x="5079" y="3155"/>
                </a:lnTo>
                <a:close/>
              </a:path>
            </a:pathLst>
          </a:custGeom>
          <a:solidFill>
            <a:srgbClr val="8F5F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71"/>
          <p:cNvSpPr/>
          <p:nvPr/>
        </p:nvSpPr>
        <p:spPr>
          <a:xfrm>
            <a:off x="1667158" y="1559139"/>
            <a:ext cx="2480835" cy="668206"/>
          </a:xfrm>
          <a:custGeom>
            <a:avLst/>
            <a:gdLst/>
            <a:ahLst/>
            <a:cxnLst/>
            <a:rect l="l" t="t" r="r" b="b"/>
            <a:pathLst>
              <a:path w="79184" h="21328" extrusionOk="0">
                <a:moveTo>
                  <a:pt x="47986" y="0"/>
                </a:moveTo>
                <a:lnTo>
                  <a:pt x="0" y="17903"/>
                </a:lnTo>
                <a:lnTo>
                  <a:pt x="826" y="21328"/>
                </a:lnTo>
                <a:lnTo>
                  <a:pt x="47953" y="2126"/>
                </a:lnTo>
                <a:lnTo>
                  <a:pt x="78357" y="21328"/>
                </a:lnTo>
                <a:lnTo>
                  <a:pt x="79184" y="19202"/>
                </a:lnTo>
                <a:lnTo>
                  <a:pt x="4798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2930;p71"/>
          <p:cNvSpPr/>
          <p:nvPr/>
        </p:nvSpPr>
        <p:spPr>
          <a:xfrm>
            <a:off x="1667158" y="1518441"/>
            <a:ext cx="2508311" cy="667674"/>
          </a:xfrm>
          <a:custGeom>
            <a:avLst/>
            <a:gdLst/>
            <a:ahLst/>
            <a:cxnLst/>
            <a:rect l="l" t="t" r="r" b="b"/>
            <a:pathLst>
              <a:path w="80061" h="21311" extrusionOk="0">
                <a:moveTo>
                  <a:pt x="47986" y="1"/>
                </a:moveTo>
                <a:lnTo>
                  <a:pt x="0" y="19202"/>
                </a:lnTo>
                <a:lnTo>
                  <a:pt x="826" y="21311"/>
                </a:lnTo>
                <a:lnTo>
                  <a:pt x="48070" y="1250"/>
                </a:lnTo>
                <a:lnTo>
                  <a:pt x="78897" y="21261"/>
                </a:lnTo>
                <a:lnTo>
                  <a:pt x="80061" y="19810"/>
                </a:lnTo>
                <a:lnTo>
                  <a:pt x="49217" y="760"/>
                </a:lnTo>
                <a:lnTo>
                  <a:pt x="479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2931;p71"/>
          <p:cNvSpPr/>
          <p:nvPr/>
        </p:nvSpPr>
        <p:spPr>
          <a:xfrm>
            <a:off x="2013386" y="2314569"/>
            <a:ext cx="389087" cy="596335"/>
          </a:xfrm>
          <a:custGeom>
            <a:avLst/>
            <a:gdLst/>
            <a:ahLst/>
            <a:cxnLst/>
            <a:rect l="l" t="t" r="r" b="b"/>
            <a:pathLst>
              <a:path w="12419" h="19034" extrusionOk="0">
                <a:moveTo>
                  <a:pt x="828" y="0"/>
                </a:moveTo>
                <a:lnTo>
                  <a:pt x="0" y="19033"/>
                </a:lnTo>
                <a:lnTo>
                  <a:pt x="11592" y="19033"/>
                </a:lnTo>
                <a:lnTo>
                  <a:pt x="1241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2932;p71"/>
          <p:cNvSpPr/>
          <p:nvPr/>
        </p:nvSpPr>
        <p:spPr>
          <a:xfrm>
            <a:off x="2029239" y="2338349"/>
            <a:ext cx="357381" cy="548745"/>
          </a:xfrm>
          <a:custGeom>
            <a:avLst/>
            <a:gdLst/>
            <a:ahLst/>
            <a:cxnLst/>
            <a:rect l="l" t="t" r="r" b="b"/>
            <a:pathLst>
              <a:path w="11407" h="17515" extrusionOk="0">
                <a:moveTo>
                  <a:pt x="743" y="0"/>
                </a:moveTo>
                <a:lnTo>
                  <a:pt x="0" y="17514"/>
                </a:lnTo>
                <a:lnTo>
                  <a:pt x="10664" y="17514"/>
                </a:lnTo>
                <a:lnTo>
                  <a:pt x="1140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71"/>
          <p:cNvSpPr/>
          <p:nvPr/>
        </p:nvSpPr>
        <p:spPr>
          <a:xfrm>
            <a:off x="2039295" y="2421342"/>
            <a:ext cx="330939" cy="450933"/>
          </a:xfrm>
          <a:custGeom>
            <a:avLst/>
            <a:gdLst/>
            <a:ahLst/>
            <a:cxnLst/>
            <a:rect l="l" t="t" r="r" b="b"/>
            <a:pathLst>
              <a:path w="10563" h="14393" extrusionOk="0">
                <a:moveTo>
                  <a:pt x="557" y="1"/>
                </a:moveTo>
                <a:lnTo>
                  <a:pt x="1" y="14393"/>
                </a:lnTo>
                <a:lnTo>
                  <a:pt x="10005" y="14393"/>
                </a:lnTo>
                <a:lnTo>
                  <a:pt x="10563" y="1"/>
                </a:lnTo>
                <a:close/>
              </a:path>
            </a:pathLst>
          </a:custGeom>
          <a:solidFill>
            <a:srgbClr val="191919">
              <a:alpha val="16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2934;p71"/>
          <p:cNvSpPr/>
          <p:nvPr/>
        </p:nvSpPr>
        <p:spPr>
          <a:xfrm>
            <a:off x="2174610" y="2327258"/>
            <a:ext cx="57647" cy="573057"/>
          </a:xfrm>
          <a:custGeom>
            <a:avLst/>
            <a:gdLst/>
            <a:ahLst/>
            <a:cxnLst/>
            <a:rect l="l" t="t" r="r" b="b"/>
            <a:pathLst>
              <a:path w="1840" h="18291" extrusionOk="0">
                <a:moveTo>
                  <a:pt x="1182" y="0"/>
                </a:moveTo>
                <a:lnTo>
                  <a:pt x="1" y="18291"/>
                </a:lnTo>
                <a:lnTo>
                  <a:pt x="658" y="18291"/>
                </a:lnTo>
                <a:lnTo>
                  <a:pt x="183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71"/>
          <p:cNvSpPr/>
          <p:nvPr/>
        </p:nvSpPr>
        <p:spPr>
          <a:xfrm>
            <a:off x="2034001" y="2518622"/>
            <a:ext cx="357914" cy="34902"/>
          </a:xfrm>
          <a:custGeom>
            <a:avLst/>
            <a:gdLst/>
            <a:ahLst/>
            <a:cxnLst/>
            <a:rect l="l" t="t" r="r" b="b"/>
            <a:pathLst>
              <a:path w="11424" h="1114" extrusionOk="0">
                <a:moveTo>
                  <a:pt x="1" y="0"/>
                </a:moveTo>
                <a:lnTo>
                  <a:pt x="1" y="928"/>
                </a:lnTo>
                <a:lnTo>
                  <a:pt x="11423" y="1114"/>
                </a:lnTo>
                <a:lnTo>
                  <a:pt x="11423" y="20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71"/>
          <p:cNvSpPr/>
          <p:nvPr/>
        </p:nvSpPr>
        <p:spPr>
          <a:xfrm>
            <a:off x="2025542" y="2744324"/>
            <a:ext cx="352118" cy="38630"/>
          </a:xfrm>
          <a:custGeom>
            <a:avLst/>
            <a:gdLst/>
            <a:ahLst/>
            <a:cxnLst/>
            <a:rect l="l" t="t" r="r" b="b"/>
            <a:pathLst>
              <a:path w="11239" h="1233" extrusionOk="0">
                <a:moveTo>
                  <a:pt x="1" y="0"/>
                </a:moveTo>
                <a:lnTo>
                  <a:pt x="1" y="912"/>
                </a:lnTo>
                <a:lnTo>
                  <a:pt x="11238" y="1233"/>
                </a:lnTo>
                <a:lnTo>
                  <a:pt x="11238" y="3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71"/>
          <p:cNvSpPr/>
          <p:nvPr/>
        </p:nvSpPr>
        <p:spPr>
          <a:xfrm>
            <a:off x="2000164" y="2308742"/>
            <a:ext cx="406538" cy="617452"/>
          </a:xfrm>
          <a:custGeom>
            <a:avLst/>
            <a:gdLst/>
            <a:ahLst/>
            <a:cxnLst/>
            <a:rect l="l" t="t" r="r" b="b"/>
            <a:pathLst>
              <a:path w="12976" h="19708" extrusionOk="0">
                <a:moveTo>
                  <a:pt x="12689" y="371"/>
                </a:moveTo>
                <a:lnTo>
                  <a:pt x="11879" y="19033"/>
                </a:lnTo>
                <a:lnTo>
                  <a:pt x="575" y="19033"/>
                </a:lnTo>
                <a:lnTo>
                  <a:pt x="1367" y="371"/>
                </a:lnTo>
                <a:close/>
                <a:moveTo>
                  <a:pt x="1115" y="0"/>
                </a:moveTo>
                <a:lnTo>
                  <a:pt x="1" y="19370"/>
                </a:lnTo>
                <a:lnTo>
                  <a:pt x="12419" y="19708"/>
                </a:lnTo>
                <a:lnTo>
                  <a:pt x="1297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71"/>
          <p:cNvSpPr/>
          <p:nvPr/>
        </p:nvSpPr>
        <p:spPr>
          <a:xfrm>
            <a:off x="2545713" y="2314569"/>
            <a:ext cx="388555" cy="596335"/>
          </a:xfrm>
          <a:custGeom>
            <a:avLst/>
            <a:gdLst/>
            <a:ahLst/>
            <a:cxnLst/>
            <a:rect l="l" t="t" r="r" b="b"/>
            <a:pathLst>
              <a:path w="12402" h="19034" extrusionOk="0">
                <a:moveTo>
                  <a:pt x="811" y="0"/>
                </a:moveTo>
                <a:lnTo>
                  <a:pt x="1" y="19033"/>
                </a:lnTo>
                <a:lnTo>
                  <a:pt x="11575" y="19033"/>
                </a:lnTo>
                <a:lnTo>
                  <a:pt x="124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71"/>
          <p:cNvSpPr/>
          <p:nvPr/>
        </p:nvSpPr>
        <p:spPr>
          <a:xfrm>
            <a:off x="2561034" y="2338349"/>
            <a:ext cx="357914" cy="548745"/>
          </a:xfrm>
          <a:custGeom>
            <a:avLst/>
            <a:gdLst/>
            <a:ahLst/>
            <a:cxnLst/>
            <a:rect l="l" t="t" r="r" b="b"/>
            <a:pathLst>
              <a:path w="11424" h="17515" extrusionOk="0">
                <a:moveTo>
                  <a:pt x="760" y="0"/>
                </a:moveTo>
                <a:lnTo>
                  <a:pt x="0" y="17514"/>
                </a:lnTo>
                <a:lnTo>
                  <a:pt x="10664" y="17514"/>
                </a:lnTo>
                <a:lnTo>
                  <a:pt x="1142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71"/>
          <p:cNvSpPr/>
          <p:nvPr/>
        </p:nvSpPr>
        <p:spPr>
          <a:xfrm>
            <a:off x="2571091" y="2421342"/>
            <a:ext cx="331471" cy="450933"/>
          </a:xfrm>
          <a:custGeom>
            <a:avLst/>
            <a:gdLst/>
            <a:ahLst/>
            <a:cxnLst/>
            <a:rect l="l" t="t" r="r" b="b"/>
            <a:pathLst>
              <a:path w="10580" h="14393" extrusionOk="0">
                <a:moveTo>
                  <a:pt x="557" y="1"/>
                </a:moveTo>
                <a:lnTo>
                  <a:pt x="1" y="14393"/>
                </a:lnTo>
                <a:lnTo>
                  <a:pt x="10023" y="14393"/>
                </a:lnTo>
                <a:lnTo>
                  <a:pt x="10579" y="1"/>
                </a:lnTo>
                <a:close/>
              </a:path>
            </a:pathLst>
          </a:custGeom>
          <a:solidFill>
            <a:srgbClr val="191919">
              <a:alpha val="16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2941;p71"/>
          <p:cNvSpPr/>
          <p:nvPr/>
        </p:nvSpPr>
        <p:spPr>
          <a:xfrm>
            <a:off x="2706436" y="2327258"/>
            <a:ext cx="57616" cy="573057"/>
          </a:xfrm>
          <a:custGeom>
            <a:avLst/>
            <a:gdLst/>
            <a:ahLst/>
            <a:cxnLst/>
            <a:rect l="l" t="t" r="r" b="b"/>
            <a:pathLst>
              <a:path w="1839" h="18291" extrusionOk="0">
                <a:moveTo>
                  <a:pt x="1181" y="0"/>
                </a:moveTo>
                <a:lnTo>
                  <a:pt x="0" y="18291"/>
                </a:lnTo>
                <a:lnTo>
                  <a:pt x="657" y="18291"/>
                </a:lnTo>
                <a:lnTo>
                  <a:pt x="183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2942;p71"/>
          <p:cNvSpPr/>
          <p:nvPr/>
        </p:nvSpPr>
        <p:spPr>
          <a:xfrm>
            <a:off x="2565796" y="2518622"/>
            <a:ext cx="357914" cy="34902"/>
          </a:xfrm>
          <a:custGeom>
            <a:avLst/>
            <a:gdLst/>
            <a:ahLst/>
            <a:cxnLst/>
            <a:rect l="l" t="t" r="r" b="b"/>
            <a:pathLst>
              <a:path w="11424" h="1114" extrusionOk="0">
                <a:moveTo>
                  <a:pt x="1" y="0"/>
                </a:moveTo>
                <a:lnTo>
                  <a:pt x="1" y="928"/>
                </a:lnTo>
                <a:lnTo>
                  <a:pt x="11423" y="1114"/>
                </a:lnTo>
                <a:lnTo>
                  <a:pt x="11423" y="20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71"/>
          <p:cNvSpPr/>
          <p:nvPr/>
        </p:nvSpPr>
        <p:spPr>
          <a:xfrm>
            <a:off x="2557337" y="2744324"/>
            <a:ext cx="352118" cy="38630"/>
          </a:xfrm>
          <a:custGeom>
            <a:avLst/>
            <a:gdLst/>
            <a:ahLst/>
            <a:cxnLst/>
            <a:rect l="l" t="t" r="r" b="b"/>
            <a:pathLst>
              <a:path w="11239" h="1233" extrusionOk="0">
                <a:moveTo>
                  <a:pt x="1" y="0"/>
                </a:moveTo>
                <a:lnTo>
                  <a:pt x="1" y="912"/>
                </a:lnTo>
                <a:lnTo>
                  <a:pt x="11238" y="1233"/>
                </a:lnTo>
                <a:lnTo>
                  <a:pt x="11238" y="322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4" name="Google Shape;2944;p71"/>
          <p:cNvSpPr/>
          <p:nvPr/>
        </p:nvSpPr>
        <p:spPr>
          <a:xfrm>
            <a:off x="2540951" y="2308742"/>
            <a:ext cx="397546" cy="621180"/>
          </a:xfrm>
          <a:custGeom>
            <a:avLst/>
            <a:gdLst/>
            <a:ahLst/>
            <a:cxnLst/>
            <a:rect l="l" t="t" r="r" b="b"/>
            <a:pathLst>
              <a:path w="12689" h="19827" extrusionOk="0">
                <a:moveTo>
                  <a:pt x="12402" y="371"/>
                </a:moveTo>
                <a:lnTo>
                  <a:pt x="11609" y="19033"/>
                </a:lnTo>
                <a:lnTo>
                  <a:pt x="288" y="19033"/>
                </a:lnTo>
                <a:lnTo>
                  <a:pt x="1098" y="371"/>
                </a:lnTo>
                <a:close/>
                <a:moveTo>
                  <a:pt x="828" y="0"/>
                </a:moveTo>
                <a:lnTo>
                  <a:pt x="0" y="19404"/>
                </a:lnTo>
                <a:lnTo>
                  <a:pt x="12234" y="19826"/>
                </a:lnTo>
                <a:lnTo>
                  <a:pt x="1268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71"/>
          <p:cNvSpPr/>
          <p:nvPr/>
        </p:nvSpPr>
        <p:spPr>
          <a:xfrm>
            <a:off x="2540419" y="2304513"/>
            <a:ext cx="413431" cy="46024"/>
          </a:xfrm>
          <a:custGeom>
            <a:avLst/>
            <a:gdLst/>
            <a:ahLst/>
            <a:cxnLst/>
            <a:rect l="l" t="t" r="r" b="b"/>
            <a:pathLst>
              <a:path w="13196" h="1469" extrusionOk="0">
                <a:moveTo>
                  <a:pt x="1" y="0"/>
                </a:moveTo>
                <a:lnTo>
                  <a:pt x="1" y="1469"/>
                </a:lnTo>
                <a:lnTo>
                  <a:pt x="13196" y="1469"/>
                </a:lnTo>
                <a:lnTo>
                  <a:pt x="13196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71"/>
          <p:cNvSpPr/>
          <p:nvPr/>
        </p:nvSpPr>
        <p:spPr>
          <a:xfrm>
            <a:off x="2784667" y="2304513"/>
            <a:ext cx="13221" cy="4261"/>
          </a:xfrm>
          <a:custGeom>
            <a:avLst/>
            <a:gdLst/>
            <a:ahLst/>
            <a:cxnLst/>
            <a:rect l="l" t="t" r="r" b="b"/>
            <a:pathLst>
              <a:path w="422" h="136" extrusionOk="0">
                <a:moveTo>
                  <a:pt x="0" y="0"/>
                </a:moveTo>
                <a:lnTo>
                  <a:pt x="0" y="135"/>
                </a:lnTo>
                <a:lnTo>
                  <a:pt x="421" y="135"/>
                </a:lnTo>
                <a:lnTo>
                  <a:pt x="421" y="0"/>
                </a:lnTo>
                <a:close/>
              </a:path>
            </a:pathLst>
          </a:custGeom>
          <a:solidFill>
            <a:srgbClr val="5A36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71"/>
          <p:cNvSpPr/>
          <p:nvPr/>
        </p:nvSpPr>
        <p:spPr>
          <a:xfrm>
            <a:off x="2589074" y="2304513"/>
            <a:ext cx="13221" cy="4261"/>
          </a:xfrm>
          <a:custGeom>
            <a:avLst/>
            <a:gdLst/>
            <a:ahLst/>
            <a:cxnLst/>
            <a:rect l="l" t="t" r="r" b="b"/>
            <a:pathLst>
              <a:path w="422" h="136" extrusionOk="0">
                <a:moveTo>
                  <a:pt x="16" y="0"/>
                </a:moveTo>
                <a:lnTo>
                  <a:pt x="0" y="135"/>
                </a:lnTo>
                <a:lnTo>
                  <a:pt x="421" y="135"/>
                </a:lnTo>
                <a:lnTo>
                  <a:pt x="421" y="0"/>
                </a:lnTo>
                <a:close/>
              </a:path>
            </a:pathLst>
          </a:custGeom>
          <a:solidFill>
            <a:srgbClr val="5A36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71"/>
          <p:cNvSpPr/>
          <p:nvPr/>
        </p:nvSpPr>
        <p:spPr>
          <a:xfrm>
            <a:off x="2573722" y="2320366"/>
            <a:ext cx="355815" cy="30171"/>
          </a:xfrm>
          <a:custGeom>
            <a:avLst/>
            <a:gdLst/>
            <a:ahLst/>
            <a:cxnLst/>
            <a:rect l="l" t="t" r="r" b="b"/>
            <a:pathLst>
              <a:path w="11357" h="963" extrusionOk="0">
                <a:moveTo>
                  <a:pt x="52" y="0"/>
                </a:moveTo>
                <a:lnTo>
                  <a:pt x="0" y="963"/>
                </a:lnTo>
                <a:lnTo>
                  <a:pt x="338" y="963"/>
                </a:lnTo>
                <a:lnTo>
                  <a:pt x="355" y="574"/>
                </a:lnTo>
                <a:lnTo>
                  <a:pt x="5400" y="574"/>
                </a:lnTo>
                <a:lnTo>
                  <a:pt x="5417" y="220"/>
                </a:lnTo>
                <a:lnTo>
                  <a:pt x="6074" y="220"/>
                </a:lnTo>
                <a:lnTo>
                  <a:pt x="6058" y="574"/>
                </a:lnTo>
                <a:lnTo>
                  <a:pt x="11019" y="574"/>
                </a:lnTo>
                <a:lnTo>
                  <a:pt x="11001" y="963"/>
                </a:lnTo>
                <a:lnTo>
                  <a:pt x="11323" y="963"/>
                </a:lnTo>
                <a:lnTo>
                  <a:pt x="11356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71"/>
          <p:cNvSpPr/>
          <p:nvPr/>
        </p:nvSpPr>
        <p:spPr>
          <a:xfrm>
            <a:off x="2584281" y="2338349"/>
            <a:ext cx="334667" cy="12187"/>
          </a:xfrm>
          <a:custGeom>
            <a:avLst/>
            <a:gdLst/>
            <a:ahLst/>
            <a:cxnLst/>
            <a:rect l="l" t="t" r="r" b="b"/>
            <a:pathLst>
              <a:path w="10682" h="389" extrusionOk="0">
                <a:moveTo>
                  <a:pt x="18" y="0"/>
                </a:moveTo>
                <a:lnTo>
                  <a:pt x="1" y="389"/>
                </a:lnTo>
                <a:lnTo>
                  <a:pt x="5029" y="389"/>
                </a:lnTo>
                <a:lnTo>
                  <a:pt x="5063" y="0"/>
                </a:lnTo>
                <a:close/>
                <a:moveTo>
                  <a:pt x="5721" y="0"/>
                </a:moveTo>
                <a:lnTo>
                  <a:pt x="5688" y="389"/>
                </a:lnTo>
                <a:lnTo>
                  <a:pt x="10664" y="389"/>
                </a:lnTo>
                <a:lnTo>
                  <a:pt x="10682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2950;p71"/>
          <p:cNvSpPr/>
          <p:nvPr/>
        </p:nvSpPr>
        <p:spPr>
          <a:xfrm>
            <a:off x="2741808" y="2327258"/>
            <a:ext cx="22244" cy="23278"/>
          </a:xfrm>
          <a:custGeom>
            <a:avLst/>
            <a:gdLst/>
            <a:ahLst/>
            <a:cxnLst/>
            <a:rect l="l" t="t" r="r" b="b"/>
            <a:pathLst>
              <a:path w="710" h="743" extrusionOk="0">
                <a:moveTo>
                  <a:pt x="52" y="0"/>
                </a:moveTo>
                <a:lnTo>
                  <a:pt x="35" y="354"/>
                </a:lnTo>
                <a:lnTo>
                  <a:pt x="1" y="743"/>
                </a:lnTo>
                <a:lnTo>
                  <a:pt x="660" y="743"/>
                </a:lnTo>
                <a:lnTo>
                  <a:pt x="693" y="354"/>
                </a:lnTo>
                <a:lnTo>
                  <a:pt x="709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1" name="Google Shape;2951;p71"/>
          <p:cNvSpPr/>
          <p:nvPr/>
        </p:nvSpPr>
        <p:spPr>
          <a:xfrm>
            <a:off x="2565263" y="2308742"/>
            <a:ext cx="373234" cy="41794"/>
          </a:xfrm>
          <a:custGeom>
            <a:avLst/>
            <a:gdLst/>
            <a:ahLst/>
            <a:cxnLst/>
            <a:rect l="l" t="t" r="r" b="b"/>
            <a:pathLst>
              <a:path w="11913" h="1334" extrusionOk="0">
                <a:moveTo>
                  <a:pt x="52" y="0"/>
                </a:moveTo>
                <a:lnTo>
                  <a:pt x="0" y="1334"/>
                </a:lnTo>
                <a:lnTo>
                  <a:pt x="270" y="1334"/>
                </a:lnTo>
                <a:lnTo>
                  <a:pt x="322" y="371"/>
                </a:lnTo>
                <a:lnTo>
                  <a:pt x="11626" y="371"/>
                </a:lnTo>
                <a:lnTo>
                  <a:pt x="11593" y="1334"/>
                </a:lnTo>
                <a:lnTo>
                  <a:pt x="11896" y="1334"/>
                </a:lnTo>
                <a:lnTo>
                  <a:pt x="11913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2" name="Google Shape;2952;p71"/>
          <p:cNvSpPr/>
          <p:nvPr/>
        </p:nvSpPr>
        <p:spPr>
          <a:xfrm>
            <a:off x="2540419" y="2275971"/>
            <a:ext cx="413431" cy="46024"/>
          </a:xfrm>
          <a:custGeom>
            <a:avLst/>
            <a:gdLst/>
            <a:ahLst/>
            <a:cxnLst/>
            <a:rect l="l" t="t" r="r" b="b"/>
            <a:pathLst>
              <a:path w="13196" h="1469" extrusionOk="0">
                <a:moveTo>
                  <a:pt x="1" y="0"/>
                </a:moveTo>
                <a:lnTo>
                  <a:pt x="1" y="1469"/>
                </a:lnTo>
                <a:lnTo>
                  <a:pt x="13196" y="1469"/>
                </a:lnTo>
                <a:lnTo>
                  <a:pt x="131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3" name="Google Shape;2953;p71"/>
          <p:cNvSpPr/>
          <p:nvPr/>
        </p:nvSpPr>
        <p:spPr>
          <a:xfrm>
            <a:off x="2014419" y="2304513"/>
            <a:ext cx="412929" cy="46024"/>
          </a:xfrm>
          <a:custGeom>
            <a:avLst/>
            <a:gdLst/>
            <a:ahLst/>
            <a:cxnLst/>
            <a:rect l="l" t="t" r="r" b="b"/>
            <a:pathLst>
              <a:path w="13180" h="1469" extrusionOk="0">
                <a:moveTo>
                  <a:pt x="6295" y="0"/>
                </a:moveTo>
                <a:lnTo>
                  <a:pt x="6295" y="135"/>
                </a:lnTo>
                <a:lnTo>
                  <a:pt x="12116" y="135"/>
                </a:lnTo>
                <a:lnTo>
                  <a:pt x="12116" y="0"/>
                </a:lnTo>
                <a:close/>
                <a:moveTo>
                  <a:pt x="68" y="0"/>
                </a:moveTo>
                <a:lnTo>
                  <a:pt x="1" y="1469"/>
                </a:lnTo>
                <a:lnTo>
                  <a:pt x="592" y="1469"/>
                </a:lnTo>
                <a:lnTo>
                  <a:pt x="660" y="135"/>
                </a:lnTo>
                <a:lnTo>
                  <a:pt x="5873" y="135"/>
                </a:lnTo>
                <a:lnTo>
                  <a:pt x="5890" y="0"/>
                </a:lnTo>
                <a:close/>
                <a:moveTo>
                  <a:pt x="12538" y="0"/>
                </a:moveTo>
                <a:lnTo>
                  <a:pt x="12504" y="709"/>
                </a:lnTo>
                <a:lnTo>
                  <a:pt x="12487" y="1469"/>
                </a:lnTo>
                <a:lnTo>
                  <a:pt x="13179" y="1469"/>
                </a:lnTo>
                <a:lnTo>
                  <a:pt x="13179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4" name="Google Shape;2954;p71"/>
          <p:cNvSpPr/>
          <p:nvPr/>
        </p:nvSpPr>
        <p:spPr>
          <a:xfrm>
            <a:off x="2198389" y="2304513"/>
            <a:ext cx="13284" cy="4261"/>
          </a:xfrm>
          <a:custGeom>
            <a:avLst/>
            <a:gdLst/>
            <a:ahLst/>
            <a:cxnLst/>
            <a:rect l="l" t="t" r="r" b="b"/>
            <a:pathLst>
              <a:path w="424" h="136" extrusionOk="0">
                <a:moveTo>
                  <a:pt x="18" y="0"/>
                </a:moveTo>
                <a:lnTo>
                  <a:pt x="1" y="135"/>
                </a:lnTo>
                <a:lnTo>
                  <a:pt x="423" y="135"/>
                </a:lnTo>
                <a:lnTo>
                  <a:pt x="423" y="0"/>
                </a:lnTo>
                <a:close/>
              </a:path>
            </a:pathLst>
          </a:custGeom>
          <a:solidFill>
            <a:srgbClr val="5A36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5" name="Google Shape;2955;p71"/>
          <p:cNvSpPr/>
          <p:nvPr/>
        </p:nvSpPr>
        <p:spPr>
          <a:xfrm>
            <a:off x="2013918" y="2304513"/>
            <a:ext cx="2663" cy="46024"/>
          </a:xfrm>
          <a:custGeom>
            <a:avLst/>
            <a:gdLst/>
            <a:ahLst/>
            <a:cxnLst/>
            <a:rect l="l" t="t" r="r" b="b"/>
            <a:pathLst>
              <a:path w="85" h="1469" extrusionOk="0">
                <a:moveTo>
                  <a:pt x="1" y="0"/>
                </a:moveTo>
                <a:lnTo>
                  <a:pt x="1" y="1469"/>
                </a:lnTo>
                <a:lnTo>
                  <a:pt x="17" y="1469"/>
                </a:lnTo>
                <a:lnTo>
                  <a:pt x="84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6" name="Google Shape;2956;p71"/>
          <p:cNvSpPr/>
          <p:nvPr/>
        </p:nvSpPr>
        <p:spPr>
          <a:xfrm>
            <a:off x="2393982" y="2304513"/>
            <a:ext cx="13253" cy="22213"/>
          </a:xfrm>
          <a:custGeom>
            <a:avLst/>
            <a:gdLst/>
            <a:ahLst/>
            <a:cxnLst/>
            <a:rect l="l" t="t" r="r" b="b"/>
            <a:pathLst>
              <a:path w="423" h="709" extrusionOk="0">
                <a:moveTo>
                  <a:pt x="1" y="0"/>
                </a:moveTo>
                <a:lnTo>
                  <a:pt x="1" y="135"/>
                </a:lnTo>
                <a:lnTo>
                  <a:pt x="405" y="135"/>
                </a:lnTo>
                <a:lnTo>
                  <a:pt x="389" y="709"/>
                </a:lnTo>
                <a:lnTo>
                  <a:pt x="423" y="0"/>
                </a:lnTo>
                <a:close/>
              </a:path>
            </a:pathLst>
          </a:custGeom>
          <a:solidFill>
            <a:srgbClr val="5A36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7" name="Google Shape;2957;p71"/>
          <p:cNvSpPr/>
          <p:nvPr/>
        </p:nvSpPr>
        <p:spPr>
          <a:xfrm>
            <a:off x="2041927" y="2320366"/>
            <a:ext cx="355815" cy="30171"/>
          </a:xfrm>
          <a:custGeom>
            <a:avLst/>
            <a:gdLst/>
            <a:ahLst/>
            <a:cxnLst/>
            <a:rect l="l" t="t" r="r" b="b"/>
            <a:pathLst>
              <a:path w="11357" h="963" extrusionOk="0">
                <a:moveTo>
                  <a:pt x="34" y="0"/>
                </a:moveTo>
                <a:lnTo>
                  <a:pt x="0" y="963"/>
                </a:lnTo>
                <a:lnTo>
                  <a:pt x="321" y="963"/>
                </a:lnTo>
                <a:lnTo>
                  <a:pt x="338" y="574"/>
                </a:lnTo>
                <a:lnTo>
                  <a:pt x="5383" y="574"/>
                </a:lnTo>
                <a:lnTo>
                  <a:pt x="5417" y="220"/>
                </a:lnTo>
                <a:lnTo>
                  <a:pt x="6074" y="220"/>
                </a:lnTo>
                <a:lnTo>
                  <a:pt x="6041" y="574"/>
                </a:lnTo>
                <a:lnTo>
                  <a:pt x="11001" y="574"/>
                </a:lnTo>
                <a:lnTo>
                  <a:pt x="10985" y="963"/>
                </a:lnTo>
                <a:lnTo>
                  <a:pt x="11323" y="963"/>
                </a:lnTo>
                <a:lnTo>
                  <a:pt x="11356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8" name="Google Shape;2958;p71"/>
          <p:cNvSpPr/>
          <p:nvPr/>
        </p:nvSpPr>
        <p:spPr>
          <a:xfrm>
            <a:off x="2051984" y="2338349"/>
            <a:ext cx="334636" cy="12187"/>
          </a:xfrm>
          <a:custGeom>
            <a:avLst/>
            <a:gdLst/>
            <a:ahLst/>
            <a:cxnLst/>
            <a:rect l="l" t="t" r="r" b="b"/>
            <a:pathLst>
              <a:path w="10681" h="389" extrusionOk="0">
                <a:moveTo>
                  <a:pt x="17" y="0"/>
                </a:moveTo>
                <a:lnTo>
                  <a:pt x="0" y="389"/>
                </a:lnTo>
                <a:lnTo>
                  <a:pt x="5045" y="389"/>
                </a:lnTo>
                <a:lnTo>
                  <a:pt x="5062" y="0"/>
                </a:lnTo>
                <a:close/>
                <a:moveTo>
                  <a:pt x="5720" y="0"/>
                </a:moveTo>
                <a:lnTo>
                  <a:pt x="5703" y="389"/>
                </a:lnTo>
                <a:lnTo>
                  <a:pt x="10664" y="389"/>
                </a:lnTo>
                <a:lnTo>
                  <a:pt x="10680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9" name="Google Shape;2959;p71"/>
          <p:cNvSpPr/>
          <p:nvPr/>
        </p:nvSpPr>
        <p:spPr>
          <a:xfrm>
            <a:off x="2210013" y="2327258"/>
            <a:ext cx="22244" cy="23278"/>
          </a:xfrm>
          <a:custGeom>
            <a:avLst/>
            <a:gdLst/>
            <a:ahLst/>
            <a:cxnLst/>
            <a:rect l="l" t="t" r="r" b="b"/>
            <a:pathLst>
              <a:path w="710" h="743" extrusionOk="0">
                <a:moveTo>
                  <a:pt x="52" y="0"/>
                </a:moveTo>
                <a:lnTo>
                  <a:pt x="18" y="354"/>
                </a:lnTo>
                <a:lnTo>
                  <a:pt x="1" y="743"/>
                </a:lnTo>
                <a:lnTo>
                  <a:pt x="659" y="743"/>
                </a:lnTo>
                <a:lnTo>
                  <a:pt x="676" y="354"/>
                </a:lnTo>
                <a:lnTo>
                  <a:pt x="709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0" name="Google Shape;2960;p71"/>
          <p:cNvSpPr/>
          <p:nvPr/>
        </p:nvSpPr>
        <p:spPr>
          <a:xfrm>
            <a:off x="2032967" y="2308742"/>
            <a:ext cx="373736" cy="41794"/>
          </a:xfrm>
          <a:custGeom>
            <a:avLst/>
            <a:gdLst/>
            <a:ahLst/>
            <a:cxnLst/>
            <a:rect l="l" t="t" r="r" b="b"/>
            <a:pathLst>
              <a:path w="11929" h="1334" extrusionOk="0">
                <a:moveTo>
                  <a:pt x="68" y="0"/>
                </a:moveTo>
                <a:lnTo>
                  <a:pt x="0" y="1334"/>
                </a:lnTo>
                <a:lnTo>
                  <a:pt x="286" y="1334"/>
                </a:lnTo>
                <a:lnTo>
                  <a:pt x="320" y="371"/>
                </a:lnTo>
                <a:lnTo>
                  <a:pt x="11642" y="371"/>
                </a:lnTo>
                <a:lnTo>
                  <a:pt x="11609" y="1334"/>
                </a:lnTo>
                <a:lnTo>
                  <a:pt x="11895" y="1334"/>
                </a:lnTo>
                <a:lnTo>
                  <a:pt x="11912" y="574"/>
                </a:lnTo>
                <a:lnTo>
                  <a:pt x="11928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1" name="Google Shape;2961;p71"/>
          <p:cNvSpPr/>
          <p:nvPr/>
        </p:nvSpPr>
        <p:spPr>
          <a:xfrm>
            <a:off x="2013918" y="2275971"/>
            <a:ext cx="413431" cy="46024"/>
          </a:xfrm>
          <a:custGeom>
            <a:avLst/>
            <a:gdLst/>
            <a:ahLst/>
            <a:cxnLst/>
            <a:rect l="l" t="t" r="r" b="b"/>
            <a:pathLst>
              <a:path w="13196" h="1469" extrusionOk="0">
                <a:moveTo>
                  <a:pt x="1" y="0"/>
                </a:moveTo>
                <a:lnTo>
                  <a:pt x="1" y="1469"/>
                </a:lnTo>
                <a:lnTo>
                  <a:pt x="13195" y="1469"/>
                </a:lnTo>
                <a:lnTo>
                  <a:pt x="1319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2" name="Google Shape;2962;p71"/>
          <p:cNvSpPr/>
          <p:nvPr/>
        </p:nvSpPr>
        <p:spPr>
          <a:xfrm>
            <a:off x="3373546" y="2274404"/>
            <a:ext cx="413932" cy="888613"/>
          </a:xfrm>
          <a:custGeom>
            <a:avLst/>
            <a:gdLst/>
            <a:ahLst/>
            <a:cxnLst/>
            <a:rect l="l" t="t" r="r" b="b"/>
            <a:pathLst>
              <a:path w="13212" h="28363" extrusionOk="0">
                <a:moveTo>
                  <a:pt x="1063" y="0"/>
                </a:moveTo>
                <a:lnTo>
                  <a:pt x="1" y="28363"/>
                </a:lnTo>
                <a:lnTo>
                  <a:pt x="13211" y="28363"/>
                </a:lnTo>
                <a:lnTo>
                  <a:pt x="1287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3" name="Google Shape;2963;p71"/>
          <p:cNvSpPr/>
          <p:nvPr/>
        </p:nvSpPr>
        <p:spPr>
          <a:xfrm>
            <a:off x="3402589" y="2298153"/>
            <a:ext cx="363741" cy="816773"/>
          </a:xfrm>
          <a:custGeom>
            <a:avLst/>
            <a:gdLst/>
            <a:ahLst/>
            <a:cxnLst/>
            <a:rect l="l" t="t" r="r" b="b"/>
            <a:pathLst>
              <a:path w="11610" h="26070" extrusionOk="0">
                <a:moveTo>
                  <a:pt x="930" y="1"/>
                </a:moveTo>
                <a:lnTo>
                  <a:pt x="1" y="26070"/>
                </a:lnTo>
                <a:lnTo>
                  <a:pt x="11609" y="26070"/>
                </a:lnTo>
                <a:lnTo>
                  <a:pt x="1130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4" name="Google Shape;2964;p71"/>
          <p:cNvSpPr/>
          <p:nvPr/>
        </p:nvSpPr>
        <p:spPr>
          <a:xfrm>
            <a:off x="3438054" y="2314006"/>
            <a:ext cx="302397" cy="276550"/>
          </a:xfrm>
          <a:custGeom>
            <a:avLst/>
            <a:gdLst/>
            <a:ahLst/>
            <a:cxnLst/>
            <a:rect l="l" t="t" r="r" b="b"/>
            <a:pathLst>
              <a:path w="9652" h="8827" extrusionOk="0">
                <a:moveTo>
                  <a:pt x="286" y="1"/>
                </a:moveTo>
                <a:lnTo>
                  <a:pt x="0" y="8826"/>
                </a:lnTo>
                <a:lnTo>
                  <a:pt x="0" y="8826"/>
                </a:lnTo>
                <a:lnTo>
                  <a:pt x="9651" y="3089"/>
                </a:lnTo>
                <a:lnTo>
                  <a:pt x="9618" y="1"/>
                </a:lnTo>
                <a:close/>
              </a:path>
            </a:pathLst>
          </a:custGeom>
          <a:solidFill>
            <a:srgbClr val="1B3A4E">
              <a:alpha val="4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71"/>
          <p:cNvSpPr/>
          <p:nvPr/>
        </p:nvSpPr>
        <p:spPr>
          <a:xfrm>
            <a:off x="3421136" y="2728471"/>
            <a:ext cx="326709" cy="370603"/>
          </a:xfrm>
          <a:custGeom>
            <a:avLst/>
            <a:gdLst/>
            <a:ahLst/>
            <a:cxnLst/>
            <a:rect l="l" t="t" r="r" b="b"/>
            <a:pathLst>
              <a:path w="10428" h="11829" extrusionOk="0">
                <a:moveTo>
                  <a:pt x="10309" y="0"/>
                </a:moveTo>
                <a:lnTo>
                  <a:pt x="185" y="5991"/>
                </a:lnTo>
                <a:lnTo>
                  <a:pt x="0" y="11829"/>
                </a:lnTo>
                <a:lnTo>
                  <a:pt x="10428" y="11829"/>
                </a:lnTo>
                <a:lnTo>
                  <a:pt x="10309" y="0"/>
                </a:lnTo>
                <a:close/>
              </a:path>
            </a:pathLst>
          </a:custGeom>
          <a:solidFill>
            <a:srgbClr val="1B3A4E">
              <a:alpha val="4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6" name="Google Shape;2966;p71"/>
          <p:cNvSpPr/>
          <p:nvPr/>
        </p:nvSpPr>
        <p:spPr>
          <a:xfrm>
            <a:off x="3467097" y="2639650"/>
            <a:ext cx="255371" cy="24343"/>
          </a:xfrm>
          <a:custGeom>
            <a:avLst/>
            <a:gdLst/>
            <a:ahLst/>
            <a:cxnLst/>
            <a:rect l="l" t="t" r="r" b="b"/>
            <a:pathLst>
              <a:path w="8151" h="777" extrusionOk="0">
                <a:moveTo>
                  <a:pt x="0" y="1"/>
                </a:moveTo>
                <a:lnTo>
                  <a:pt x="0" y="574"/>
                </a:lnTo>
                <a:lnTo>
                  <a:pt x="8151" y="777"/>
                </a:lnTo>
                <a:lnTo>
                  <a:pt x="8133" y="187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7" name="Google Shape;2967;p71"/>
          <p:cNvSpPr/>
          <p:nvPr/>
        </p:nvSpPr>
        <p:spPr>
          <a:xfrm>
            <a:off x="3467097" y="2596321"/>
            <a:ext cx="253773" cy="24343"/>
          </a:xfrm>
          <a:custGeom>
            <a:avLst/>
            <a:gdLst/>
            <a:ahLst/>
            <a:cxnLst/>
            <a:rect l="l" t="t" r="r" b="b"/>
            <a:pathLst>
              <a:path w="8100" h="777" extrusionOk="0">
                <a:moveTo>
                  <a:pt x="0" y="0"/>
                </a:moveTo>
                <a:lnTo>
                  <a:pt x="0" y="591"/>
                </a:lnTo>
                <a:lnTo>
                  <a:pt x="8099" y="776"/>
                </a:lnTo>
                <a:lnTo>
                  <a:pt x="8083" y="20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8" name="Google Shape;2968;p71"/>
          <p:cNvSpPr/>
          <p:nvPr/>
        </p:nvSpPr>
        <p:spPr>
          <a:xfrm>
            <a:off x="3467097" y="2349471"/>
            <a:ext cx="242682" cy="13221"/>
          </a:xfrm>
          <a:custGeom>
            <a:avLst/>
            <a:gdLst/>
            <a:ahLst/>
            <a:cxnLst/>
            <a:rect l="l" t="t" r="r" b="b"/>
            <a:pathLst>
              <a:path w="7746" h="422" extrusionOk="0">
                <a:moveTo>
                  <a:pt x="0" y="0"/>
                </a:moveTo>
                <a:lnTo>
                  <a:pt x="0" y="236"/>
                </a:lnTo>
                <a:lnTo>
                  <a:pt x="7746" y="421"/>
                </a:lnTo>
                <a:lnTo>
                  <a:pt x="772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9" name="Google Shape;2969;p71"/>
          <p:cNvSpPr/>
          <p:nvPr/>
        </p:nvSpPr>
        <p:spPr>
          <a:xfrm>
            <a:off x="3467097" y="2553493"/>
            <a:ext cx="252207" cy="24375"/>
          </a:xfrm>
          <a:custGeom>
            <a:avLst/>
            <a:gdLst/>
            <a:ahLst/>
            <a:cxnLst/>
            <a:rect l="l" t="t" r="r" b="b"/>
            <a:pathLst>
              <a:path w="8050" h="778" extrusionOk="0">
                <a:moveTo>
                  <a:pt x="0" y="1"/>
                </a:moveTo>
                <a:lnTo>
                  <a:pt x="0" y="591"/>
                </a:lnTo>
                <a:lnTo>
                  <a:pt x="8049" y="777"/>
                </a:lnTo>
                <a:lnTo>
                  <a:pt x="8016" y="186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2970;p71"/>
          <p:cNvSpPr/>
          <p:nvPr/>
        </p:nvSpPr>
        <p:spPr>
          <a:xfrm>
            <a:off x="3467097" y="2381678"/>
            <a:ext cx="244813" cy="23842"/>
          </a:xfrm>
          <a:custGeom>
            <a:avLst/>
            <a:gdLst/>
            <a:ahLst/>
            <a:cxnLst/>
            <a:rect l="l" t="t" r="r" b="b"/>
            <a:pathLst>
              <a:path w="7814" h="761" extrusionOk="0">
                <a:moveTo>
                  <a:pt x="0" y="1"/>
                </a:moveTo>
                <a:lnTo>
                  <a:pt x="0" y="574"/>
                </a:lnTo>
                <a:lnTo>
                  <a:pt x="7813" y="761"/>
                </a:lnTo>
                <a:lnTo>
                  <a:pt x="7779" y="187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1" name="Google Shape;2971;p71"/>
          <p:cNvSpPr/>
          <p:nvPr/>
        </p:nvSpPr>
        <p:spPr>
          <a:xfrm>
            <a:off x="3467097" y="2682478"/>
            <a:ext cx="258003" cy="38097"/>
          </a:xfrm>
          <a:custGeom>
            <a:avLst/>
            <a:gdLst/>
            <a:ahLst/>
            <a:cxnLst/>
            <a:rect l="l" t="t" r="r" b="b"/>
            <a:pathLst>
              <a:path w="8235" h="1216" extrusionOk="0">
                <a:moveTo>
                  <a:pt x="0" y="1"/>
                </a:moveTo>
                <a:lnTo>
                  <a:pt x="0" y="473"/>
                </a:lnTo>
                <a:lnTo>
                  <a:pt x="8234" y="1216"/>
                </a:lnTo>
                <a:lnTo>
                  <a:pt x="8184" y="203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2" name="Google Shape;2972;p71"/>
          <p:cNvSpPr/>
          <p:nvPr/>
        </p:nvSpPr>
        <p:spPr>
          <a:xfrm>
            <a:off x="3467097" y="2424538"/>
            <a:ext cx="246379" cy="24343"/>
          </a:xfrm>
          <a:custGeom>
            <a:avLst/>
            <a:gdLst/>
            <a:ahLst/>
            <a:cxnLst/>
            <a:rect l="l" t="t" r="r" b="b"/>
            <a:pathLst>
              <a:path w="7864" h="777" extrusionOk="0">
                <a:moveTo>
                  <a:pt x="0" y="0"/>
                </a:moveTo>
                <a:lnTo>
                  <a:pt x="0" y="590"/>
                </a:lnTo>
                <a:lnTo>
                  <a:pt x="7863" y="776"/>
                </a:lnTo>
                <a:lnTo>
                  <a:pt x="7847" y="1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3" name="Google Shape;2973;p71"/>
          <p:cNvSpPr/>
          <p:nvPr/>
        </p:nvSpPr>
        <p:spPr>
          <a:xfrm>
            <a:off x="3467097" y="2510664"/>
            <a:ext cx="250076" cy="24343"/>
          </a:xfrm>
          <a:custGeom>
            <a:avLst/>
            <a:gdLst/>
            <a:ahLst/>
            <a:cxnLst/>
            <a:rect l="l" t="t" r="r" b="b"/>
            <a:pathLst>
              <a:path w="7982" h="777" extrusionOk="0">
                <a:moveTo>
                  <a:pt x="0" y="1"/>
                </a:moveTo>
                <a:lnTo>
                  <a:pt x="0" y="574"/>
                </a:lnTo>
                <a:lnTo>
                  <a:pt x="7982" y="777"/>
                </a:lnTo>
                <a:lnTo>
                  <a:pt x="7964" y="187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4" name="Google Shape;2974;p71"/>
          <p:cNvSpPr/>
          <p:nvPr/>
        </p:nvSpPr>
        <p:spPr>
          <a:xfrm>
            <a:off x="3467097" y="2467868"/>
            <a:ext cx="248478" cy="23811"/>
          </a:xfrm>
          <a:custGeom>
            <a:avLst/>
            <a:gdLst/>
            <a:ahLst/>
            <a:cxnLst/>
            <a:rect l="l" t="t" r="r" b="b"/>
            <a:pathLst>
              <a:path w="7931" h="760" extrusionOk="0">
                <a:moveTo>
                  <a:pt x="0" y="1"/>
                </a:moveTo>
                <a:lnTo>
                  <a:pt x="0" y="574"/>
                </a:lnTo>
                <a:lnTo>
                  <a:pt x="7931" y="759"/>
                </a:lnTo>
                <a:lnTo>
                  <a:pt x="7897" y="186"/>
                </a:lnTo>
                <a:lnTo>
                  <a:pt x="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5" name="Google Shape;2975;p71"/>
          <p:cNvSpPr/>
          <p:nvPr/>
        </p:nvSpPr>
        <p:spPr>
          <a:xfrm>
            <a:off x="3436425" y="2742194"/>
            <a:ext cx="84622" cy="84622"/>
          </a:xfrm>
          <a:custGeom>
            <a:avLst/>
            <a:gdLst/>
            <a:ahLst/>
            <a:cxnLst/>
            <a:rect l="l" t="t" r="r" b="b"/>
            <a:pathLst>
              <a:path w="2701" h="2701" extrusionOk="0">
                <a:moveTo>
                  <a:pt x="1351" y="1"/>
                </a:moveTo>
                <a:cubicBezTo>
                  <a:pt x="608" y="1"/>
                  <a:pt x="1" y="608"/>
                  <a:pt x="1" y="1351"/>
                </a:cubicBezTo>
                <a:cubicBezTo>
                  <a:pt x="1" y="2111"/>
                  <a:pt x="608" y="2701"/>
                  <a:pt x="1351" y="2701"/>
                </a:cubicBezTo>
                <a:cubicBezTo>
                  <a:pt x="2111" y="2701"/>
                  <a:pt x="2700" y="2111"/>
                  <a:pt x="2700" y="1351"/>
                </a:cubicBezTo>
                <a:cubicBezTo>
                  <a:pt x="2700" y="608"/>
                  <a:pt x="2111" y="1"/>
                  <a:pt x="135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6" name="Google Shape;2976;p71"/>
          <p:cNvSpPr/>
          <p:nvPr/>
        </p:nvSpPr>
        <p:spPr>
          <a:xfrm>
            <a:off x="3452278" y="2746987"/>
            <a:ext cx="53449" cy="53386"/>
          </a:xfrm>
          <a:custGeom>
            <a:avLst/>
            <a:gdLst/>
            <a:ahLst/>
            <a:cxnLst/>
            <a:rect l="l" t="t" r="r" b="b"/>
            <a:pathLst>
              <a:path w="1706" h="1704" extrusionOk="0">
                <a:moveTo>
                  <a:pt x="845" y="0"/>
                </a:moveTo>
                <a:cubicBezTo>
                  <a:pt x="372" y="0"/>
                  <a:pt x="1" y="388"/>
                  <a:pt x="1" y="860"/>
                </a:cubicBezTo>
                <a:cubicBezTo>
                  <a:pt x="1" y="1333"/>
                  <a:pt x="372" y="1704"/>
                  <a:pt x="845" y="1704"/>
                </a:cubicBezTo>
                <a:cubicBezTo>
                  <a:pt x="1317" y="1704"/>
                  <a:pt x="1706" y="1333"/>
                  <a:pt x="1706" y="860"/>
                </a:cubicBezTo>
                <a:cubicBezTo>
                  <a:pt x="1706" y="388"/>
                  <a:pt x="1317" y="0"/>
                  <a:pt x="84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7" name="Google Shape;2977;p71"/>
          <p:cNvSpPr/>
          <p:nvPr/>
        </p:nvSpPr>
        <p:spPr>
          <a:xfrm>
            <a:off x="3102886" y="2560041"/>
            <a:ext cx="225795" cy="90199"/>
          </a:xfrm>
          <a:custGeom>
            <a:avLst/>
            <a:gdLst/>
            <a:ahLst/>
            <a:cxnLst/>
            <a:rect l="l" t="t" r="r" b="b"/>
            <a:pathLst>
              <a:path w="7207" h="2879" extrusionOk="0">
                <a:moveTo>
                  <a:pt x="1861" y="1"/>
                </a:moveTo>
                <a:cubicBezTo>
                  <a:pt x="944" y="1"/>
                  <a:pt x="216" y="229"/>
                  <a:pt x="136" y="703"/>
                </a:cubicBezTo>
                <a:cubicBezTo>
                  <a:pt x="1" y="1412"/>
                  <a:pt x="439" y="2525"/>
                  <a:pt x="3679" y="2845"/>
                </a:cubicBezTo>
                <a:cubicBezTo>
                  <a:pt x="3915" y="2868"/>
                  <a:pt x="4136" y="2879"/>
                  <a:pt x="4343" y="2879"/>
                </a:cubicBezTo>
                <a:cubicBezTo>
                  <a:pt x="7079" y="2879"/>
                  <a:pt x="7206" y="1009"/>
                  <a:pt x="3206" y="146"/>
                </a:cubicBezTo>
                <a:cubicBezTo>
                  <a:pt x="2748" y="50"/>
                  <a:pt x="2284" y="1"/>
                  <a:pt x="18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8" name="Google Shape;2978;p71"/>
          <p:cNvSpPr/>
          <p:nvPr/>
        </p:nvSpPr>
        <p:spPr>
          <a:xfrm>
            <a:off x="3091764" y="2475825"/>
            <a:ext cx="145434" cy="143773"/>
          </a:xfrm>
          <a:custGeom>
            <a:avLst/>
            <a:gdLst/>
            <a:ahLst/>
            <a:cxnLst/>
            <a:rect l="l" t="t" r="r" b="b"/>
            <a:pathLst>
              <a:path w="4642" h="4589" extrusionOk="0">
                <a:moveTo>
                  <a:pt x="2647" y="1"/>
                </a:moveTo>
                <a:cubicBezTo>
                  <a:pt x="2355" y="1"/>
                  <a:pt x="2028" y="117"/>
                  <a:pt x="1672" y="422"/>
                </a:cubicBezTo>
                <a:cubicBezTo>
                  <a:pt x="187" y="1704"/>
                  <a:pt x="1" y="3846"/>
                  <a:pt x="997" y="4588"/>
                </a:cubicBezTo>
                <a:cubicBezTo>
                  <a:pt x="997" y="4588"/>
                  <a:pt x="4641" y="3745"/>
                  <a:pt x="4203" y="3239"/>
                </a:cubicBezTo>
                <a:cubicBezTo>
                  <a:pt x="3746" y="2716"/>
                  <a:pt x="4151" y="1198"/>
                  <a:pt x="4151" y="1198"/>
                </a:cubicBezTo>
                <a:cubicBezTo>
                  <a:pt x="4151" y="1198"/>
                  <a:pt x="3582" y="1"/>
                  <a:pt x="264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9" name="Google Shape;2979;p71"/>
          <p:cNvSpPr/>
          <p:nvPr/>
        </p:nvSpPr>
        <p:spPr>
          <a:xfrm>
            <a:off x="3165264" y="2496785"/>
            <a:ext cx="198194" cy="152483"/>
          </a:xfrm>
          <a:custGeom>
            <a:avLst/>
            <a:gdLst/>
            <a:ahLst/>
            <a:cxnLst/>
            <a:rect l="l" t="t" r="r" b="b"/>
            <a:pathLst>
              <a:path w="6326" h="4867" extrusionOk="0">
                <a:moveTo>
                  <a:pt x="1630" y="0"/>
                </a:moveTo>
                <a:cubicBezTo>
                  <a:pt x="1314" y="0"/>
                  <a:pt x="782" y="522"/>
                  <a:pt x="338" y="2030"/>
                </a:cubicBezTo>
                <a:cubicBezTo>
                  <a:pt x="1" y="3161"/>
                  <a:pt x="321" y="4257"/>
                  <a:pt x="1232" y="4662"/>
                </a:cubicBezTo>
                <a:cubicBezTo>
                  <a:pt x="1533" y="4795"/>
                  <a:pt x="1953" y="4866"/>
                  <a:pt x="2410" y="4866"/>
                </a:cubicBezTo>
                <a:cubicBezTo>
                  <a:pt x="4108" y="4866"/>
                  <a:pt x="6326" y="3880"/>
                  <a:pt x="4944" y="1355"/>
                </a:cubicBezTo>
                <a:lnTo>
                  <a:pt x="4944" y="1355"/>
                </a:lnTo>
                <a:cubicBezTo>
                  <a:pt x="4554" y="1914"/>
                  <a:pt x="3989" y="2153"/>
                  <a:pt x="3449" y="2153"/>
                </a:cubicBezTo>
                <a:cubicBezTo>
                  <a:pt x="2539" y="2153"/>
                  <a:pt x="1700" y="1475"/>
                  <a:pt x="1890" y="511"/>
                </a:cubicBezTo>
                <a:cubicBezTo>
                  <a:pt x="1943" y="210"/>
                  <a:pt x="1830" y="0"/>
                  <a:pt x="163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0" name="Google Shape;2980;p71"/>
          <p:cNvSpPr/>
          <p:nvPr/>
        </p:nvSpPr>
        <p:spPr>
          <a:xfrm>
            <a:off x="3119804" y="2427483"/>
            <a:ext cx="115263" cy="111911"/>
          </a:xfrm>
          <a:custGeom>
            <a:avLst/>
            <a:gdLst/>
            <a:ahLst/>
            <a:cxnLst/>
            <a:rect l="l" t="t" r="r" b="b"/>
            <a:pathLst>
              <a:path w="3679" h="3572" extrusionOk="0">
                <a:moveTo>
                  <a:pt x="1836" y="0"/>
                </a:moveTo>
                <a:cubicBezTo>
                  <a:pt x="925" y="0"/>
                  <a:pt x="165" y="702"/>
                  <a:pt x="84" y="1643"/>
                </a:cubicBezTo>
                <a:cubicBezTo>
                  <a:pt x="1" y="2622"/>
                  <a:pt x="709" y="3483"/>
                  <a:pt x="1688" y="3567"/>
                </a:cubicBezTo>
                <a:cubicBezTo>
                  <a:pt x="1729" y="3570"/>
                  <a:pt x="1771" y="3571"/>
                  <a:pt x="1812" y="3571"/>
                </a:cubicBezTo>
                <a:cubicBezTo>
                  <a:pt x="2722" y="3571"/>
                  <a:pt x="3514" y="2867"/>
                  <a:pt x="3594" y="1931"/>
                </a:cubicBezTo>
                <a:cubicBezTo>
                  <a:pt x="3679" y="952"/>
                  <a:pt x="2953" y="91"/>
                  <a:pt x="1992" y="7"/>
                </a:cubicBezTo>
                <a:cubicBezTo>
                  <a:pt x="1939" y="3"/>
                  <a:pt x="1888" y="0"/>
                  <a:pt x="18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1" name="Google Shape;2981;p71"/>
          <p:cNvSpPr/>
          <p:nvPr/>
        </p:nvSpPr>
        <p:spPr>
          <a:xfrm>
            <a:off x="3134623" y="2427452"/>
            <a:ext cx="192930" cy="174163"/>
          </a:xfrm>
          <a:custGeom>
            <a:avLst/>
            <a:gdLst/>
            <a:ahLst/>
            <a:cxnLst/>
            <a:rect l="l" t="t" r="r" b="b"/>
            <a:pathLst>
              <a:path w="6158" h="5559" extrusionOk="0">
                <a:moveTo>
                  <a:pt x="1359" y="1"/>
                </a:moveTo>
                <a:cubicBezTo>
                  <a:pt x="865" y="1"/>
                  <a:pt x="421" y="213"/>
                  <a:pt x="101" y="548"/>
                </a:cubicBezTo>
                <a:cubicBezTo>
                  <a:pt x="34" y="852"/>
                  <a:pt x="0" y="1172"/>
                  <a:pt x="0" y="1509"/>
                </a:cubicBezTo>
                <a:cubicBezTo>
                  <a:pt x="0" y="3754"/>
                  <a:pt x="1552" y="5559"/>
                  <a:pt x="3476" y="5559"/>
                </a:cubicBezTo>
                <a:cubicBezTo>
                  <a:pt x="4556" y="5559"/>
                  <a:pt x="5517" y="4985"/>
                  <a:pt x="6158" y="4074"/>
                </a:cubicBezTo>
                <a:cubicBezTo>
                  <a:pt x="6090" y="3905"/>
                  <a:pt x="6023" y="3736"/>
                  <a:pt x="5922" y="3568"/>
                </a:cubicBezTo>
                <a:cubicBezTo>
                  <a:pt x="5532" y="4127"/>
                  <a:pt x="4967" y="4366"/>
                  <a:pt x="4427" y="4366"/>
                </a:cubicBezTo>
                <a:cubicBezTo>
                  <a:pt x="3517" y="4366"/>
                  <a:pt x="2678" y="3688"/>
                  <a:pt x="2868" y="2724"/>
                </a:cubicBezTo>
                <a:lnTo>
                  <a:pt x="2868" y="2708"/>
                </a:lnTo>
                <a:cubicBezTo>
                  <a:pt x="3003" y="2488"/>
                  <a:pt x="3087" y="2218"/>
                  <a:pt x="3121" y="1932"/>
                </a:cubicBezTo>
                <a:cubicBezTo>
                  <a:pt x="3206" y="953"/>
                  <a:pt x="2480" y="92"/>
                  <a:pt x="1519" y="8"/>
                </a:cubicBezTo>
                <a:cubicBezTo>
                  <a:pt x="1465" y="3"/>
                  <a:pt x="1411" y="1"/>
                  <a:pt x="1359" y="1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71"/>
          <p:cNvSpPr/>
          <p:nvPr/>
        </p:nvSpPr>
        <p:spPr>
          <a:xfrm>
            <a:off x="3082835" y="2459189"/>
            <a:ext cx="59715" cy="27790"/>
          </a:xfrm>
          <a:custGeom>
            <a:avLst/>
            <a:gdLst/>
            <a:ahLst/>
            <a:cxnLst/>
            <a:rect l="l" t="t" r="r" b="b"/>
            <a:pathLst>
              <a:path w="1906" h="887" extrusionOk="0">
                <a:moveTo>
                  <a:pt x="1173" y="1"/>
                </a:moveTo>
                <a:cubicBezTo>
                  <a:pt x="759" y="1"/>
                  <a:pt x="0" y="36"/>
                  <a:pt x="117" y="193"/>
                </a:cubicBezTo>
                <a:cubicBezTo>
                  <a:pt x="265" y="389"/>
                  <a:pt x="1061" y="887"/>
                  <a:pt x="1326" y="887"/>
                </a:cubicBezTo>
                <a:cubicBezTo>
                  <a:pt x="1334" y="887"/>
                  <a:pt x="1342" y="886"/>
                  <a:pt x="1349" y="885"/>
                </a:cubicBezTo>
                <a:cubicBezTo>
                  <a:pt x="1568" y="851"/>
                  <a:pt x="1856" y="598"/>
                  <a:pt x="1872" y="514"/>
                </a:cubicBezTo>
                <a:cubicBezTo>
                  <a:pt x="1905" y="413"/>
                  <a:pt x="1552" y="41"/>
                  <a:pt x="1417" y="8"/>
                </a:cubicBezTo>
                <a:cubicBezTo>
                  <a:pt x="1386" y="4"/>
                  <a:pt x="1294" y="1"/>
                  <a:pt x="11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3" name="Google Shape;2983;p71"/>
          <p:cNvSpPr/>
          <p:nvPr/>
        </p:nvSpPr>
        <p:spPr>
          <a:xfrm>
            <a:off x="3189044" y="2472097"/>
            <a:ext cx="18547" cy="17670"/>
          </a:xfrm>
          <a:custGeom>
            <a:avLst/>
            <a:gdLst/>
            <a:ahLst/>
            <a:cxnLst/>
            <a:rect l="l" t="t" r="r" b="b"/>
            <a:pathLst>
              <a:path w="592" h="564" extrusionOk="0">
                <a:moveTo>
                  <a:pt x="305" y="1"/>
                </a:moveTo>
                <a:cubicBezTo>
                  <a:pt x="202" y="1"/>
                  <a:pt x="91" y="68"/>
                  <a:pt x="52" y="186"/>
                </a:cubicBezTo>
                <a:cubicBezTo>
                  <a:pt x="0" y="338"/>
                  <a:pt x="52" y="489"/>
                  <a:pt x="187" y="541"/>
                </a:cubicBezTo>
                <a:cubicBezTo>
                  <a:pt x="219" y="557"/>
                  <a:pt x="251" y="564"/>
                  <a:pt x="284" y="564"/>
                </a:cubicBezTo>
                <a:cubicBezTo>
                  <a:pt x="388" y="564"/>
                  <a:pt x="485" y="487"/>
                  <a:pt x="524" y="372"/>
                </a:cubicBezTo>
                <a:cubicBezTo>
                  <a:pt x="591" y="219"/>
                  <a:pt x="524" y="68"/>
                  <a:pt x="389" y="17"/>
                </a:cubicBezTo>
                <a:cubicBezTo>
                  <a:pt x="363" y="6"/>
                  <a:pt x="334" y="1"/>
                  <a:pt x="3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4" name="Google Shape;2984;p71"/>
          <p:cNvSpPr/>
          <p:nvPr/>
        </p:nvSpPr>
        <p:spPr>
          <a:xfrm>
            <a:off x="4018474" y="2332553"/>
            <a:ext cx="458327" cy="60780"/>
          </a:xfrm>
          <a:custGeom>
            <a:avLst/>
            <a:gdLst/>
            <a:ahLst/>
            <a:cxnLst/>
            <a:rect l="l" t="t" r="r" b="b"/>
            <a:pathLst>
              <a:path w="14629" h="1940" extrusionOk="0">
                <a:moveTo>
                  <a:pt x="0" y="0"/>
                </a:moveTo>
                <a:lnTo>
                  <a:pt x="34" y="624"/>
                </a:lnTo>
                <a:lnTo>
                  <a:pt x="14628" y="1940"/>
                </a:lnTo>
                <a:cubicBezTo>
                  <a:pt x="14628" y="1552"/>
                  <a:pt x="14612" y="1164"/>
                  <a:pt x="14595" y="77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5" name="Google Shape;2985;p71"/>
          <p:cNvSpPr/>
          <p:nvPr/>
        </p:nvSpPr>
        <p:spPr>
          <a:xfrm>
            <a:off x="4067098" y="2481057"/>
            <a:ext cx="409702" cy="662943"/>
          </a:xfrm>
          <a:custGeom>
            <a:avLst/>
            <a:gdLst/>
            <a:ahLst/>
            <a:cxnLst/>
            <a:rect l="l" t="t" r="r" b="b"/>
            <a:pathLst>
              <a:path w="13077" h="21160" extrusionOk="0">
                <a:moveTo>
                  <a:pt x="709" y="1"/>
                </a:moveTo>
                <a:lnTo>
                  <a:pt x="1" y="21159"/>
                </a:lnTo>
                <a:lnTo>
                  <a:pt x="811" y="21159"/>
                </a:lnTo>
                <a:lnTo>
                  <a:pt x="1486" y="761"/>
                </a:lnTo>
                <a:lnTo>
                  <a:pt x="13043" y="761"/>
                </a:lnTo>
                <a:cubicBezTo>
                  <a:pt x="13060" y="507"/>
                  <a:pt x="13060" y="255"/>
                  <a:pt x="1307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6" name="Google Shape;2986;p71"/>
          <p:cNvSpPr/>
          <p:nvPr/>
        </p:nvSpPr>
        <p:spPr>
          <a:xfrm>
            <a:off x="4092475" y="2504868"/>
            <a:ext cx="383260" cy="639132"/>
          </a:xfrm>
          <a:custGeom>
            <a:avLst/>
            <a:gdLst/>
            <a:ahLst/>
            <a:cxnLst/>
            <a:rect l="l" t="t" r="r" b="b"/>
            <a:pathLst>
              <a:path w="12233" h="20400" extrusionOk="0">
                <a:moveTo>
                  <a:pt x="676" y="1"/>
                </a:moveTo>
                <a:lnTo>
                  <a:pt x="1" y="20399"/>
                </a:lnTo>
                <a:lnTo>
                  <a:pt x="6192" y="20399"/>
                </a:lnTo>
                <a:lnTo>
                  <a:pt x="6800" y="19438"/>
                </a:lnTo>
                <a:lnTo>
                  <a:pt x="1317" y="19438"/>
                </a:lnTo>
                <a:lnTo>
                  <a:pt x="1317" y="19101"/>
                </a:lnTo>
                <a:lnTo>
                  <a:pt x="6986" y="19101"/>
                </a:lnTo>
                <a:cubicBezTo>
                  <a:pt x="7087" y="18932"/>
                  <a:pt x="7188" y="18746"/>
                  <a:pt x="7306" y="18561"/>
                </a:cubicBezTo>
                <a:lnTo>
                  <a:pt x="1317" y="18561"/>
                </a:lnTo>
                <a:lnTo>
                  <a:pt x="1317" y="18240"/>
                </a:lnTo>
                <a:lnTo>
                  <a:pt x="7475" y="18240"/>
                </a:lnTo>
                <a:lnTo>
                  <a:pt x="7778" y="17683"/>
                </a:lnTo>
                <a:lnTo>
                  <a:pt x="1317" y="17683"/>
                </a:lnTo>
                <a:lnTo>
                  <a:pt x="1317" y="17362"/>
                </a:lnTo>
                <a:lnTo>
                  <a:pt x="7931" y="17362"/>
                </a:lnTo>
                <a:cubicBezTo>
                  <a:pt x="8032" y="17177"/>
                  <a:pt x="8116" y="16991"/>
                  <a:pt x="8217" y="16806"/>
                </a:cubicBezTo>
                <a:lnTo>
                  <a:pt x="1317" y="16806"/>
                </a:lnTo>
                <a:lnTo>
                  <a:pt x="1317" y="16485"/>
                </a:lnTo>
                <a:lnTo>
                  <a:pt x="8370" y="16485"/>
                </a:lnTo>
                <a:cubicBezTo>
                  <a:pt x="8453" y="16300"/>
                  <a:pt x="8538" y="16131"/>
                  <a:pt x="8622" y="15945"/>
                </a:cubicBezTo>
                <a:lnTo>
                  <a:pt x="1317" y="15945"/>
                </a:lnTo>
                <a:lnTo>
                  <a:pt x="1317" y="15607"/>
                </a:lnTo>
                <a:lnTo>
                  <a:pt x="8774" y="15607"/>
                </a:lnTo>
                <a:cubicBezTo>
                  <a:pt x="8842" y="15439"/>
                  <a:pt x="8926" y="15254"/>
                  <a:pt x="9011" y="15067"/>
                </a:cubicBezTo>
                <a:lnTo>
                  <a:pt x="1317" y="15067"/>
                </a:lnTo>
                <a:lnTo>
                  <a:pt x="1317" y="14748"/>
                </a:lnTo>
                <a:lnTo>
                  <a:pt x="9146" y="14748"/>
                </a:lnTo>
                <a:cubicBezTo>
                  <a:pt x="9213" y="14561"/>
                  <a:pt x="9281" y="14376"/>
                  <a:pt x="9364" y="14190"/>
                </a:cubicBezTo>
                <a:lnTo>
                  <a:pt x="1317" y="14190"/>
                </a:lnTo>
                <a:lnTo>
                  <a:pt x="1317" y="13870"/>
                </a:lnTo>
                <a:lnTo>
                  <a:pt x="9483" y="13870"/>
                </a:lnTo>
                <a:lnTo>
                  <a:pt x="9686" y="13313"/>
                </a:lnTo>
                <a:lnTo>
                  <a:pt x="1317" y="13313"/>
                </a:lnTo>
                <a:lnTo>
                  <a:pt x="1317" y="12993"/>
                </a:lnTo>
                <a:lnTo>
                  <a:pt x="9803" y="12993"/>
                </a:lnTo>
                <a:cubicBezTo>
                  <a:pt x="9871" y="12807"/>
                  <a:pt x="9938" y="12638"/>
                  <a:pt x="9989" y="12453"/>
                </a:cubicBezTo>
                <a:lnTo>
                  <a:pt x="1317" y="12453"/>
                </a:lnTo>
                <a:lnTo>
                  <a:pt x="1317" y="12132"/>
                </a:lnTo>
                <a:lnTo>
                  <a:pt x="10107" y="12132"/>
                </a:lnTo>
                <a:cubicBezTo>
                  <a:pt x="10158" y="11947"/>
                  <a:pt x="10226" y="11760"/>
                  <a:pt x="10276" y="11575"/>
                </a:cubicBezTo>
                <a:lnTo>
                  <a:pt x="1317" y="11575"/>
                </a:lnTo>
                <a:lnTo>
                  <a:pt x="1317" y="11254"/>
                </a:lnTo>
                <a:lnTo>
                  <a:pt x="10377" y="11254"/>
                </a:lnTo>
                <a:cubicBezTo>
                  <a:pt x="10428" y="11069"/>
                  <a:pt x="10496" y="10883"/>
                  <a:pt x="10545" y="10698"/>
                </a:cubicBezTo>
                <a:lnTo>
                  <a:pt x="1317" y="10698"/>
                </a:lnTo>
                <a:lnTo>
                  <a:pt x="1317" y="10377"/>
                </a:lnTo>
                <a:lnTo>
                  <a:pt x="10631" y="10377"/>
                </a:lnTo>
                <a:lnTo>
                  <a:pt x="10782" y="9821"/>
                </a:lnTo>
                <a:lnTo>
                  <a:pt x="1317" y="9821"/>
                </a:lnTo>
                <a:lnTo>
                  <a:pt x="1317" y="9499"/>
                </a:lnTo>
                <a:lnTo>
                  <a:pt x="10867" y="9499"/>
                </a:lnTo>
                <a:cubicBezTo>
                  <a:pt x="10917" y="9331"/>
                  <a:pt x="10950" y="9146"/>
                  <a:pt x="11002" y="8960"/>
                </a:cubicBezTo>
                <a:lnTo>
                  <a:pt x="1317" y="8960"/>
                </a:lnTo>
                <a:lnTo>
                  <a:pt x="1317" y="8640"/>
                </a:lnTo>
                <a:lnTo>
                  <a:pt x="11069" y="8640"/>
                </a:lnTo>
                <a:cubicBezTo>
                  <a:pt x="11119" y="8453"/>
                  <a:pt x="11153" y="8268"/>
                  <a:pt x="11204" y="8082"/>
                </a:cubicBezTo>
                <a:lnTo>
                  <a:pt x="1317" y="8082"/>
                </a:lnTo>
                <a:lnTo>
                  <a:pt x="1317" y="7762"/>
                </a:lnTo>
                <a:lnTo>
                  <a:pt x="11272" y="7762"/>
                </a:lnTo>
                <a:cubicBezTo>
                  <a:pt x="11305" y="7576"/>
                  <a:pt x="11339" y="7391"/>
                  <a:pt x="11389" y="7205"/>
                </a:cubicBezTo>
                <a:lnTo>
                  <a:pt x="1317" y="7205"/>
                </a:lnTo>
                <a:lnTo>
                  <a:pt x="1317" y="6885"/>
                </a:lnTo>
                <a:lnTo>
                  <a:pt x="11440" y="6885"/>
                </a:lnTo>
                <a:cubicBezTo>
                  <a:pt x="11474" y="6699"/>
                  <a:pt x="11508" y="6514"/>
                  <a:pt x="11542" y="6345"/>
                </a:cubicBezTo>
                <a:lnTo>
                  <a:pt x="1317" y="6345"/>
                </a:lnTo>
                <a:lnTo>
                  <a:pt x="1317" y="6007"/>
                </a:lnTo>
                <a:lnTo>
                  <a:pt x="11609" y="6007"/>
                </a:lnTo>
                <a:cubicBezTo>
                  <a:pt x="11643" y="5839"/>
                  <a:pt x="11659" y="5652"/>
                  <a:pt x="11693" y="5467"/>
                </a:cubicBezTo>
                <a:lnTo>
                  <a:pt x="1317" y="5467"/>
                </a:lnTo>
                <a:lnTo>
                  <a:pt x="1317" y="5146"/>
                </a:lnTo>
                <a:lnTo>
                  <a:pt x="11744" y="5146"/>
                </a:lnTo>
                <a:cubicBezTo>
                  <a:pt x="11778" y="4961"/>
                  <a:pt x="11794" y="4775"/>
                  <a:pt x="11828" y="4590"/>
                </a:cubicBezTo>
                <a:lnTo>
                  <a:pt x="1317" y="4590"/>
                </a:lnTo>
                <a:lnTo>
                  <a:pt x="1317" y="4269"/>
                </a:lnTo>
                <a:lnTo>
                  <a:pt x="11862" y="4269"/>
                </a:lnTo>
                <a:cubicBezTo>
                  <a:pt x="11895" y="4084"/>
                  <a:pt x="11913" y="3898"/>
                  <a:pt x="11929" y="3713"/>
                </a:cubicBezTo>
                <a:lnTo>
                  <a:pt x="1317" y="3713"/>
                </a:lnTo>
                <a:lnTo>
                  <a:pt x="1317" y="3391"/>
                </a:lnTo>
                <a:lnTo>
                  <a:pt x="11980" y="3391"/>
                </a:lnTo>
                <a:cubicBezTo>
                  <a:pt x="11997" y="3207"/>
                  <a:pt x="12014" y="3038"/>
                  <a:pt x="12030" y="2852"/>
                </a:cubicBezTo>
                <a:lnTo>
                  <a:pt x="1317" y="2852"/>
                </a:lnTo>
                <a:lnTo>
                  <a:pt x="1317" y="2532"/>
                </a:lnTo>
                <a:lnTo>
                  <a:pt x="12064" y="2532"/>
                </a:lnTo>
                <a:lnTo>
                  <a:pt x="12115" y="1974"/>
                </a:lnTo>
                <a:lnTo>
                  <a:pt x="1317" y="1974"/>
                </a:lnTo>
                <a:lnTo>
                  <a:pt x="1317" y="1654"/>
                </a:lnTo>
                <a:lnTo>
                  <a:pt x="12132" y="1654"/>
                </a:lnTo>
                <a:lnTo>
                  <a:pt x="12183" y="1097"/>
                </a:lnTo>
                <a:lnTo>
                  <a:pt x="1317" y="1097"/>
                </a:lnTo>
                <a:lnTo>
                  <a:pt x="1317" y="777"/>
                </a:lnTo>
                <a:lnTo>
                  <a:pt x="12199" y="777"/>
                </a:lnTo>
                <a:cubicBezTo>
                  <a:pt x="12217" y="523"/>
                  <a:pt x="12233" y="253"/>
                  <a:pt x="122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7" name="Google Shape;2987;p71"/>
          <p:cNvSpPr/>
          <p:nvPr/>
        </p:nvSpPr>
        <p:spPr>
          <a:xfrm>
            <a:off x="4133705" y="2529180"/>
            <a:ext cx="340964" cy="10057"/>
          </a:xfrm>
          <a:custGeom>
            <a:avLst/>
            <a:gdLst/>
            <a:ahLst/>
            <a:cxnLst/>
            <a:rect l="l" t="t" r="r" b="b"/>
            <a:pathLst>
              <a:path w="10883" h="321" extrusionOk="0">
                <a:moveTo>
                  <a:pt x="1" y="1"/>
                </a:moveTo>
                <a:lnTo>
                  <a:pt x="1" y="321"/>
                </a:lnTo>
                <a:lnTo>
                  <a:pt x="10867" y="321"/>
                </a:lnTo>
                <a:cubicBezTo>
                  <a:pt x="10867" y="220"/>
                  <a:pt x="10867" y="102"/>
                  <a:pt x="108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8" name="Google Shape;2988;p71"/>
          <p:cNvSpPr/>
          <p:nvPr/>
        </p:nvSpPr>
        <p:spPr>
          <a:xfrm>
            <a:off x="4133705" y="2556688"/>
            <a:ext cx="338865" cy="10057"/>
          </a:xfrm>
          <a:custGeom>
            <a:avLst/>
            <a:gdLst/>
            <a:ahLst/>
            <a:cxnLst/>
            <a:rect l="l" t="t" r="r" b="b"/>
            <a:pathLst>
              <a:path w="10816" h="321" extrusionOk="0">
                <a:moveTo>
                  <a:pt x="1" y="0"/>
                </a:moveTo>
                <a:lnTo>
                  <a:pt x="1" y="320"/>
                </a:lnTo>
                <a:lnTo>
                  <a:pt x="10799" y="320"/>
                </a:lnTo>
                <a:cubicBezTo>
                  <a:pt x="10799" y="219"/>
                  <a:pt x="10816" y="101"/>
                  <a:pt x="108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9" name="Google Shape;2989;p71"/>
          <p:cNvSpPr/>
          <p:nvPr/>
        </p:nvSpPr>
        <p:spPr>
          <a:xfrm>
            <a:off x="4133705" y="2584165"/>
            <a:ext cx="336766" cy="10057"/>
          </a:xfrm>
          <a:custGeom>
            <a:avLst/>
            <a:gdLst/>
            <a:ahLst/>
            <a:cxnLst/>
            <a:rect l="l" t="t" r="r" b="b"/>
            <a:pathLst>
              <a:path w="10749" h="321" extrusionOk="0">
                <a:moveTo>
                  <a:pt x="1" y="1"/>
                </a:moveTo>
                <a:lnTo>
                  <a:pt x="1" y="321"/>
                </a:lnTo>
                <a:lnTo>
                  <a:pt x="10714" y="321"/>
                </a:lnTo>
                <a:cubicBezTo>
                  <a:pt x="10732" y="203"/>
                  <a:pt x="10732" y="102"/>
                  <a:pt x="1074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0" name="Google Shape;2990;p71"/>
          <p:cNvSpPr/>
          <p:nvPr/>
        </p:nvSpPr>
        <p:spPr>
          <a:xfrm>
            <a:off x="4133705" y="2611109"/>
            <a:ext cx="334134" cy="10088"/>
          </a:xfrm>
          <a:custGeom>
            <a:avLst/>
            <a:gdLst/>
            <a:ahLst/>
            <a:cxnLst/>
            <a:rect l="l" t="t" r="r" b="b"/>
            <a:pathLst>
              <a:path w="10665" h="322" extrusionOk="0">
                <a:moveTo>
                  <a:pt x="1" y="0"/>
                </a:moveTo>
                <a:lnTo>
                  <a:pt x="1" y="322"/>
                </a:lnTo>
                <a:lnTo>
                  <a:pt x="10613" y="322"/>
                </a:lnTo>
                <a:cubicBezTo>
                  <a:pt x="10631" y="220"/>
                  <a:pt x="10647" y="119"/>
                  <a:pt x="1066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71"/>
          <p:cNvSpPr/>
          <p:nvPr/>
        </p:nvSpPr>
        <p:spPr>
          <a:xfrm>
            <a:off x="4133705" y="2638585"/>
            <a:ext cx="330406" cy="10120"/>
          </a:xfrm>
          <a:custGeom>
            <a:avLst/>
            <a:gdLst/>
            <a:ahLst/>
            <a:cxnLst/>
            <a:rect l="l" t="t" r="r" b="b"/>
            <a:pathLst>
              <a:path w="10546" h="323" extrusionOk="0">
                <a:moveTo>
                  <a:pt x="1" y="1"/>
                </a:moveTo>
                <a:lnTo>
                  <a:pt x="1" y="322"/>
                </a:lnTo>
                <a:lnTo>
                  <a:pt x="10512" y="322"/>
                </a:lnTo>
                <a:cubicBezTo>
                  <a:pt x="10529" y="221"/>
                  <a:pt x="10529" y="102"/>
                  <a:pt x="1054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2992;p71"/>
          <p:cNvSpPr/>
          <p:nvPr/>
        </p:nvSpPr>
        <p:spPr>
          <a:xfrm>
            <a:off x="4133705" y="2666093"/>
            <a:ext cx="326741" cy="10088"/>
          </a:xfrm>
          <a:custGeom>
            <a:avLst/>
            <a:gdLst/>
            <a:ahLst/>
            <a:cxnLst/>
            <a:rect l="l" t="t" r="r" b="b"/>
            <a:pathLst>
              <a:path w="10429" h="322" extrusionOk="0">
                <a:moveTo>
                  <a:pt x="1" y="0"/>
                </a:moveTo>
                <a:lnTo>
                  <a:pt x="1" y="321"/>
                </a:lnTo>
                <a:lnTo>
                  <a:pt x="10377" y="321"/>
                </a:lnTo>
                <a:cubicBezTo>
                  <a:pt x="10394" y="203"/>
                  <a:pt x="10411" y="101"/>
                  <a:pt x="104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3" name="Google Shape;2993;p71"/>
          <p:cNvSpPr/>
          <p:nvPr/>
        </p:nvSpPr>
        <p:spPr>
          <a:xfrm>
            <a:off x="4133705" y="2693068"/>
            <a:ext cx="322511" cy="10590"/>
          </a:xfrm>
          <a:custGeom>
            <a:avLst/>
            <a:gdLst/>
            <a:ahLst/>
            <a:cxnLst/>
            <a:rect l="l" t="t" r="r" b="b"/>
            <a:pathLst>
              <a:path w="10294" h="338" extrusionOk="0">
                <a:moveTo>
                  <a:pt x="1" y="0"/>
                </a:moveTo>
                <a:lnTo>
                  <a:pt x="1" y="338"/>
                </a:lnTo>
                <a:lnTo>
                  <a:pt x="10226" y="338"/>
                </a:lnTo>
                <a:cubicBezTo>
                  <a:pt x="10242" y="219"/>
                  <a:pt x="10276" y="118"/>
                  <a:pt x="102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4" name="Google Shape;2994;p71"/>
          <p:cNvSpPr/>
          <p:nvPr/>
        </p:nvSpPr>
        <p:spPr>
          <a:xfrm>
            <a:off x="4133705" y="2720545"/>
            <a:ext cx="317216" cy="10057"/>
          </a:xfrm>
          <a:custGeom>
            <a:avLst/>
            <a:gdLst/>
            <a:ahLst/>
            <a:cxnLst/>
            <a:rect l="l" t="t" r="r" b="b"/>
            <a:pathLst>
              <a:path w="10125" h="321" extrusionOk="0">
                <a:moveTo>
                  <a:pt x="1" y="1"/>
                </a:moveTo>
                <a:lnTo>
                  <a:pt x="1" y="321"/>
                </a:lnTo>
                <a:lnTo>
                  <a:pt x="10073" y="321"/>
                </a:lnTo>
                <a:cubicBezTo>
                  <a:pt x="10091" y="219"/>
                  <a:pt x="10107" y="118"/>
                  <a:pt x="1012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71"/>
          <p:cNvSpPr/>
          <p:nvPr/>
        </p:nvSpPr>
        <p:spPr>
          <a:xfrm>
            <a:off x="4133705" y="2748052"/>
            <a:ext cx="311921" cy="10057"/>
          </a:xfrm>
          <a:custGeom>
            <a:avLst/>
            <a:gdLst/>
            <a:ahLst/>
            <a:cxnLst/>
            <a:rect l="l" t="t" r="r" b="b"/>
            <a:pathLst>
              <a:path w="9956" h="321" extrusionOk="0">
                <a:moveTo>
                  <a:pt x="1" y="0"/>
                </a:moveTo>
                <a:lnTo>
                  <a:pt x="1" y="320"/>
                </a:lnTo>
                <a:lnTo>
                  <a:pt x="9888" y="320"/>
                </a:lnTo>
                <a:cubicBezTo>
                  <a:pt x="9904" y="219"/>
                  <a:pt x="9938" y="101"/>
                  <a:pt x="995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2996;p71"/>
          <p:cNvSpPr/>
          <p:nvPr/>
        </p:nvSpPr>
        <p:spPr>
          <a:xfrm>
            <a:off x="4133705" y="2775529"/>
            <a:ext cx="305593" cy="10057"/>
          </a:xfrm>
          <a:custGeom>
            <a:avLst/>
            <a:gdLst/>
            <a:ahLst/>
            <a:cxnLst/>
            <a:rect l="l" t="t" r="r" b="b"/>
            <a:pathLst>
              <a:path w="9754" h="321" extrusionOk="0">
                <a:moveTo>
                  <a:pt x="1" y="1"/>
                </a:moveTo>
                <a:lnTo>
                  <a:pt x="1" y="321"/>
                </a:lnTo>
                <a:lnTo>
                  <a:pt x="9686" y="321"/>
                </a:lnTo>
                <a:cubicBezTo>
                  <a:pt x="9702" y="203"/>
                  <a:pt x="9736" y="102"/>
                  <a:pt x="975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7" name="Google Shape;2997;p71"/>
          <p:cNvSpPr/>
          <p:nvPr/>
        </p:nvSpPr>
        <p:spPr>
          <a:xfrm>
            <a:off x="4133705" y="2802473"/>
            <a:ext cx="299233" cy="10088"/>
          </a:xfrm>
          <a:custGeom>
            <a:avLst/>
            <a:gdLst/>
            <a:ahLst/>
            <a:cxnLst/>
            <a:rect l="l" t="t" r="r" b="b"/>
            <a:pathLst>
              <a:path w="9551" h="322" extrusionOk="0">
                <a:moveTo>
                  <a:pt x="1" y="0"/>
                </a:moveTo>
                <a:lnTo>
                  <a:pt x="1" y="322"/>
                </a:lnTo>
                <a:lnTo>
                  <a:pt x="9466" y="322"/>
                </a:lnTo>
                <a:cubicBezTo>
                  <a:pt x="9499" y="220"/>
                  <a:pt x="9517" y="119"/>
                  <a:pt x="955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8" name="Google Shape;2998;p71"/>
          <p:cNvSpPr/>
          <p:nvPr/>
        </p:nvSpPr>
        <p:spPr>
          <a:xfrm>
            <a:off x="4133705" y="2829949"/>
            <a:ext cx="291839" cy="10120"/>
          </a:xfrm>
          <a:custGeom>
            <a:avLst/>
            <a:gdLst/>
            <a:ahLst/>
            <a:cxnLst/>
            <a:rect l="l" t="t" r="r" b="b"/>
            <a:pathLst>
              <a:path w="9315" h="323" extrusionOk="0">
                <a:moveTo>
                  <a:pt x="1" y="1"/>
                </a:moveTo>
                <a:lnTo>
                  <a:pt x="1" y="322"/>
                </a:lnTo>
                <a:lnTo>
                  <a:pt x="9229" y="322"/>
                </a:lnTo>
                <a:cubicBezTo>
                  <a:pt x="9263" y="221"/>
                  <a:pt x="9281" y="102"/>
                  <a:pt x="931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71"/>
          <p:cNvSpPr/>
          <p:nvPr/>
        </p:nvSpPr>
        <p:spPr>
          <a:xfrm>
            <a:off x="4133705" y="2857457"/>
            <a:ext cx="283881" cy="10088"/>
          </a:xfrm>
          <a:custGeom>
            <a:avLst/>
            <a:gdLst/>
            <a:ahLst/>
            <a:cxnLst/>
            <a:rect l="l" t="t" r="r" b="b"/>
            <a:pathLst>
              <a:path w="9061" h="322" extrusionOk="0">
                <a:moveTo>
                  <a:pt x="1" y="0"/>
                </a:moveTo>
                <a:lnTo>
                  <a:pt x="1" y="321"/>
                </a:lnTo>
                <a:lnTo>
                  <a:pt x="8960" y="321"/>
                </a:lnTo>
                <a:cubicBezTo>
                  <a:pt x="8993" y="220"/>
                  <a:pt x="9027" y="101"/>
                  <a:pt x="906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71"/>
          <p:cNvSpPr/>
          <p:nvPr/>
        </p:nvSpPr>
        <p:spPr>
          <a:xfrm>
            <a:off x="4133705" y="2884933"/>
            <a:ext cx="275422" cy="10088"/>
          </a:xfrm>
          <a:custGeom>
            <a:avLst/>
            <a:gdLst/>
            <a:ahLst/>
            <a:cxnLst/>
            <a:rect l="l" t="t" r="r" b="b"/>
            <a:pathLst>
              <a:path w="8791" h="322" extrusionOk="0">
                <a:moveTo>
                  <a:pt x="1" y="1"/>
                </a:moveTo>
                <a:lnTo>
                  <a:pt x="1" y="322"/>
                </a:lnTo>
                <a:lnTo>
                  <a:pt x="8673" y="322"/>
                </a:lnTo>
                <a:cubicBezTo>
                  <a:pt x="8723" y="203"/>
                  <a:pt x="8757" y="102"/>
                  <a:pt x="879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1" name="Google Shape;3001;p71"/>
          <p:cNvSpPr/>
          <p:nvPr/>
        </p:nvSpPr>
        <p:spPr>
          <a:xfrm>
            <a:off x="4133705" y="2911909"/>
            <a:ext cx="265929" cy="10057"/>
          </a:xfrm>
          <a:custGeom>
            <a:avLst/>
            <a:gdLst/>
            <a:ahLst/>
            <a:cxnLst/>
            <a:rect l="l" t="t" r="r" b="b"/>
            <a:pathLst>
              <a:path w="8488" h="321" extrusionOk="0">
                <a:moveTo>
                  <a:pt x="1" y="1"/>
                </a:moveTo>
                <a:lnTo>
                  <a:pt x="1" y="321"/>
                </a:lnTo>
                <a:lnTo>
                  <a:pt x="8370" y="321"/>
                </a:lnTo>
                <a:cubicBezTo>
                  <a:pt x="8420" y="219"/>
                  <a:pt x="8453" y="118"/>
                  <a:pt x="84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2" name="Google Shape;3002;p71"/>
          <p:cNvSpPr/>
          <p:nvPr/>
        </p:nvSpPr>
        <p:spPr>
          <a:xfrm>
            <a:off x="4133705" y="2939416"/>
            <a:ext cx="255903" cy="10057"/>
          </a:xfrm>
          <a:custGeom>
            <a:avLst/>
            <a:gdLst/>
            <a:ahLst/>
            <a:cxnLst/>
            <a:rect l="l" t="t" r="r" b="b"/>
            <a:pathLst>
              <a:path w="8168" h="321" extrusionOk="0">
                <a:moveTo>
                  <a:pt x="1" y="0"/>
                </a:moveTo>
                <a:lnTo>
                  <a:pt x="1" y="320"/>
                </a:lnTo>
                <a:lnTo>
                  <a:pt x="8048" y="320"/>
                </a:lnTo>
                <a:cubicBezTo>
                  <a:pt x="8082" y="219"/>
                  <a:pt x="8133" y="101"/>
                  <a:pt x="816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3" name="Google Shape;3003;p71"/>
          <p:cNvSpPr/>
          <p:nvPr/>
        </p:nvSpPr>
        <p:spPr>
          <a:xfrm>
            <a:off x="4133705" y="2966893"/>
            <a:ext cx="245314" cy="10057"/>
          </a:xfrm>
          <a:custGeom>
            <a:avLst/>
            <a:gdLst/>
            <a:ahLst/>
            <a:cxnLst/>
            <a:rect l="l" t="t" r="r" b="b"/>
            <a:pathLst>
              <a:path w="7830" h="321" extrusionOk="0">
                <a:moveTo>
                  <a:pt x="1" y="1"/>
                </a:moveTo>
                <a:lnTo>
                  <a:pt x="1" y="320"/>
                </a:lnTo>
                <a:lnTo>
                  <a:pt x="7695" y="320"/>
                </a:lnTo>
                <a:cubicBezTo>
                  <a:pt x="7728" y="219"/>
                  <a:pt x="7778" y="102"/>
                  <a:pt x="783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4" name="Google Shape;3004;p71"/>
          <p:cNvSpPr/>
          <p:nvPr/>
        </p:nvSpPr>
        <p:spPr>
          <a:xfrm>
            <a:off x="4133705" y="2993837"/>
            <a:ext cx="233690" cy="10590"/>
          </a:xfrm>
          <a:custGeom>
            <a:avLst/>
            <a:gdLst/>
            <a:ahLst/>
            <a:cxnLst/>
            <a:rect l="l" t="t" r="r" b="b"/>
            <a:pathLst>
              <a:path w="7459" h="338" extrusionOk="0">
                <a:moveTo>
                  <a:pt x="1" y="0"/>
                </a:moveTo>
                <a:lnTo>
                  <a:pt x="1" y="338"/>
                </a:lnTo>
                <a:lnTo>
                  <a:pt x="7306" y="338"/>
                </a:lnTo>
                <a:cubicBezTo>
                  <a:pt x="7357" y="220"/>
                  <a:pt x="7407" y="119"/>
                  <a:pt x="745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5" name="Google Shape;3005;p71"/>
          <p:cNvSpPr/>
          <p:nvPr/>
        </p:nvSpPr>
        <p:spPr>
          <a:xfrm>
            <a:off x="4133705" y="3021313"/>
            <a:ext cx="221002" cy="10120"/>
          </a:xfrm>
          <a:custGeom>
            <a:avLst/>
            <a:gdLst/>
            <a:ahLst/>
            <a:cxnLst/>
            <a:rect l="l" t="t" r="r" b="b"/>
            <a:pathLst>
              <a:path w="7054" h="323" extrusionOk="0">
                <a:moveTo>
                  <a:pt x="1" y="1"/>
                </a:moveTo>
                <a:lnTo>
                  <a:pt x="1" y="322"/>
                </a:lnTo>
                <a:lnTo>
                  <a:pt x="6901" y="322"/>
                </a:lnTo>
                <a:cubicBezTo>
                  <a:pt x="6952" y="221"/>
                  <a:pt x="7002" y="120"/>
                  <a:pt x="705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6" name="Google Shape;3006;p71"/>
          <p:cNvSpPr/>
          <p:nvPr/>
        </p:nvSpPr>
        <p:spPr>
          <a:xfrm>
            <a:off x="4133705" y="3048821"/>
            <a:ext cx="207248" cy="10088"/>
          </a:xfrm>
          <a:custGeom>
            <a:avLst/>
            <a:gdLst/>
            <a:ahLst/>
            <a:cxnLst/>
            <a:rect l="l" t="t" r="r" b="b"/>
            <a:pathLst>
              <a:path w="6615" h="322" extrusionOk="0">
                <a:moveTo>
                  <a:pt x="1" y="0"/>
                </a:moveTo>
                <a:lnTo>
                  <a:pt x="1" y="321"/>
                </a:lnTo>
                <a:lnTo>
                  <a:pt x="6462" y="321"/>
                </a:lnTo>
                <a:cubicBezTo>
                  <a:pt x="6514" y="220"/>
                  <a:pt x="6564" y="101"/>
                  <a:pt x="661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7" name="Google Shape;3007;p71"/>
          <p:cNvSpPr/>
          <p:nvPr/>
        </p:nvSpPr>
        <p:spPr>
          <a:xfrm>
            <a:off x="4133705" y="3076297"/>
            <a:ext cx="192961" cy="10088"/>
          </a:xfrm>
          <a:custGeom>
            <a:avLst/>
            <a:gdLst/>
            <a:ahLst/>
            <a:cxnLst/>
            <a:rect l="l" t="t" r="r" b="b"/>
            <a:pathLst>
              <a:path w="6159" h="322" extrusionOk="0">
                <a:moveTo>
                  <a:pt x="1" y="1"/>
                </a:moveTo>
                <a:lnTo>
                  <a:pt x="1" y="322"/>
                </a:lnTo>
                <a:lnTo>
                  <a:pt x="5990" y="322"/>
                </a:lnTo>
                <a:cubicBezTo>
                  <a:pt x="6041" y="203"/>
                  <a:pt x="6109" y="102"/>
                  <a:pt x="61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8" name="Google Shape;3008;p71"/>
          <p:cNvSpPr/>
          <p:nvPr/>
        </p:nvSpPr>
        <p:spPr>
          <a:xfrm>
            <a:off x="4133705" y="3103273"/>
            <a:ext cx="177641" cy="10621"/>
          </a:xfrm>
          <a:custGeom>
            <a:avLst/>
            <a:gdLst/>
            <a:ahLst/>
            <a:cxnLst/>
            <a:rect l="l" t="t" r="r" b="b"/>
            <a:pathLst>
              <a:path w="5670" h="339" extrusionOk="0">
                <a:moveTo>
                  <a:pt x="1" y="1"/>
                </a:moveTo>
                <a:lnTo>
                  <a:pt x="1" y="338"/>
                </a:lnTo>
                <a:lnTo>
                  <a:pt x="5484" y="338"/>
                </a:lnTo>
                <a:cubicBezTo>
                  <a:pt x="5535" y="219"/>
                  <a:pt x="5602" y="118"/>
                  <a:pt x="56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9" name="Google Shape;3009;p71"/>
          <p:cNvSpPr/>
          <p:nvPr/>
        </p:nvSpPr>
        <p:spPr>
          <a:xfrm>
            <a:off x="4017409" y="2317201"/>
            <a:ext cx="1097" cy="15383"/>
          </a:xfrm>
          <a:custGeom>
            <a:avLst/>
            <a:gdLst/>
            <a:ahLst/>
            <a:cxnLst/>
            <a:rect l="l" t="t" r="r" b="b"/>
            <a:pathLst>
              <a:path w="35" h="491" extrusionOk="0">
                <a:moveTo>
                  <a:pt x="1" y="0"/>
                </a:moveTo>
                <a:lnTo>
                  <a:pt x="1" y="490"/>
                </a:lnTo>
                <a:lnTo>
                  <a:pt x="34" y="490"/>
                </a:lnTo>
                <a:lnTo>
                  <a:pt x="1" y="0"/>
                </a:lnTo>
                <a:close/>
              </a:path>
            </a:pathLst>
          </a:custGeom>
          <a:solidFill>
            <a:srgbClr val="EFD6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0" name="Google Shape;3010;p71"/>
          <p:cNvSpPr/>
          <p:nvPr/>
        </p:nvSpPr>
        <p:spPr>
          <a:xfrm>
            <a:off x="4017409" y="2287594"/>
            <a:ext cx="457261" cy="53950"/>
          </a:xfrm>
          <a:custGeom>
            <a:avLst/>
            <a:gdLst/>
            <a:ahLst/>
            <a:cxnLst/>
            <a:rect l="l" t="t" r="r" b="b"/>
            <a:pathLst>
              <a:path w="14595" h="1722" extrusionOk="0">
                <a:moveTo>
                  <a:pt x="1" y="0"/>
                </a:moveTo>
                <a:lnTo>
                  <a:pt x="1" y="945"/>
                </a:lnTo>
                <a:lnTo>
                  <a:pt x="14595" y="1721"/>
                </a:lnTo>
                <a:cubicBezTo>
                  <a:pt x="14579" y="1401"/>
                  <a:pt x="14561" y="1098"/>
                  <a:pt x="14545" y="776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1" name="Google Shape;3011;p71"/>
          <p:cNvSpPr/>
          <p:nvPr/>
        </p:nvSpPr>
        <p:spPr>
          <a:xfrm>
            <a:off x="4017409" y="2317201"/>
            <a:ext cx="458327" cy="39695"/>
          </a:xfrm>
          <a:custGeom>
            <a:avLst/>
            <a:gdLst/>
            <a:ahLst/>
            <a:cxnLst/>
            <a:rect l="l" t="t" r="r" b="b"/>
            <a:pathLst>
              <a:path w="14629" h="1267" extrusionOk="0">
                <a:moveTo>
                  <a:pt x="1" y="0"/>
                </a:moveTo>
                <a:lnTo>
                  <a:pt x="34" y="490"/>
                </a:lnTo>
                <a:lnTo>
                  <a:pt x="14629" y="1266"/>
                </a:lnTo>
                <a:cubicBezTo>
                  <a:pt x="14613" y="1114"/>
                  <a:pt x="14613" y="945"/>
                  <a:pt x="14595" y="776"/>
                </a:cubicBez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2" name="Google Shape;3012;p71"/>
          <p:cNvSpPr/>
          <p:nvPr/>
        </p:nvSpPr>
        <p:spPr>
          <a:xfrm>
            <a:off x="4017409" y="2287594"/>
            <a:ext cx="270691" cy="39131"/>
          </a:xfrm>
          <a:custGeom>
            <a:avLst/>
            <a:gdLst/>
            <a:ahLst/>
            <a:cxnLst/>
            <a:rect l="l" t="t" r="r" b="b"/>
            <a:pathLst>
              <a:path w="8640" h="1249" extrusionOk="0">
                <a:moveTo>
                  <a:pt x="1" y="0"/>
                </a:moveTo>
                <a:lnTo>
                  <a:pt x="1" y="794"/>
                </a:lnTo>
                <a:lnTo>
                  <a:pt x="8640" y="1249"/>
                </a:lnTo>
                <a:lnTo>
                  <a:pt x="8640" y="47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3" name="Google Shape;3013;p71"/>
          <p:cNvSpPr/>
          <p:nvPr/>
        </p:nvSpPr>
        <p:spPr>
          <a:xfrm>
            <a:off x="2020270" y="2019275"/>
            <a:ext cx="1978677" cy="1122272"/>
          </a:xfrm>
          <a:custGeom>
            <a:avLst/>
            <a:gdLst/>
            <a:ahLst/>
            <a:cxnLst/>
            <a:rect l="l" t="t" r="r" b="b"/>
            <a:pathLst>
              <a:path w="63156" h="35821" extrusionOk="0">
                <a:moveTo>
                  <a:pt x="57605" y="0"/>
                </a:moveTo>
                <a:lnTo>
                  <a:pt x="1" y="31822"/>
                </a:lnTo>
                <a:cubicBezTo>
                  <a:pt x="3391" y="33053"/>
                  <a:pt x="6597" y="34437"/>
                  <a:pt x="9162" y="35820"/>
                </a:cubicBezTo>
                <a:lnTo>
                  <a:pt x="63155" y="35820"/>
                </a:lnTo>
                <a:lnTo>
                  <a:pt x="62683" y="3155"/>
                </a:lnTo>
                <a:lnTo>
                  <a:pt x="57605" y="0"/>
                </a:lnTo>
                <a:close/>
              </a:path>
            </a:pathLst>
          </a:custGeom>
          <a:solidFill>
            <a:srgbClr val="1B3A4E">
              <a:alpha val="14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71"/>
          <p:cNvSpPr/>
          <p:nvPr/>
        </p:nvSpPr>
        <p:spPr>
          <a:xfrm>
            <a:off x="2610723" y="2600803"/>
            <a:ext cx="1684771" cy="566196"/>
          </a:xfrm>
          <a:custGeom>
            <a:avLst/>
            <a:gdLst/>
            <a:ahLst/>
            <a:cxnLst/>
            <a:rect l="l" t="t" r="r" b="b"/>
            <a:pathLst>
              <a:path w="53775" h="18072" extrusionOk="0">
                <a:moveTo>
                  <a:pt x="19910" y="0"/>
                </a:moveTo>
                <a:cubicBezTo>
                  <a:pt x="13077" y="4068"/>
                  <a:pt x="6801" y="9854"/>
                  <a:pt x="979" y="16873"/>
                </a:cubicBezTo>
                <a:cubicBezTo>
                  <a:pt x="659" y="17262"/>
                  <a:pt x="338" y="17667"/>
                  <a:pt x="0" y="18072"/>
                </a:cubicBezTo>
                <a:lnTo>
                  <a:pt x="18949" y="18072"/>
                </a:lnTo>
                <a:cubicBezTo>
                  <a:pt x="20484" y="17667"/>
                  <a:pt x="21935" y="17262"/>
                  <a:pt x="23319" y="16873"/>
                </a:cubicBezTo>
                <a:cubicBezTo>
                  <a:pt x="40698" y="11897"/>
                  <a:pt x="46502" y="7712"/>
                  <a:pt x="53775" y="2903"/>
                </a:cubicBezTo>
                <a:cubicBezTo>
                  <a:pt x="42065" y="1975"/>
                  <a:pt x="31114" y="304"/>
                  <a:pt x="19910" y="0"/>
                </a:cubicBezTo>
                <a:close/>
              </a:path>
            </a:pathLst>
          </a:custGeom>
          <a:solidFill>
            <a:srgbClr val="AAE4E9">
              <a:alpha val="28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5" name="Google Shape;3015;p71"/>
          <p:cNvSpPr/>
          <p:nvPr/>
        </p:nvSpPr>
        <p:spPr>
          <a:xfrm>
            <a:off x="3204395" y="2621450"/>
            <a:ext cx="1261314" cy="545549"/>
          </a:xfrm>
          <a:custGeom>
            <a:avLst/>
            <a:gdLst/>
            <a:ahLst/>
            <a:cxnLst/>
            <a:rect l="l" t="t" r="r" b="b"/>
            <a:pathLst>
              <a:path w="40259" h="17413" extrusionOk="0">
                <a:moveTo>
                  <a:pt x="40259" y="0"/>
                </a:moveTo>
                <a:lnTo>
                  <a:pt x="40259" y="0"/>
                </a:lnTo>
                <a:cubicBezTo>
                  <a:pt x="39550" y="50"/>
                  <a:pt x="38842" y="84"/>
                  <a:pt x="38149" y="118"/>
                </a:cubicBezTo>
                <a:cubicBezTo>
                  <a:pt x="36986" y="844"/>
                  <a:pt x="35888" y="1553"/>
                  <a:pt x="34826" y="2244"/>
                </a:cubicBezTo>
                <a:cubicBezTo>
                  <a:pt x="27553" y="7053"/>
                  <a:pt x="21749" y="11238"/>
                  <a:pt x="4370" y="16214"/>
                </a:cubicBezTo>
                <a:cubicBezTo>
                  <a:pt x="2986" y="16603"/>
                  <a:pt x="1535" y="17008"/>
                  <a:pt x="0" y="17413"/>
                </a:cubicBezTo>
                <a:lnTo>
                  <a:pt x="33965" y="17413"/>
                </a:lnTo>
                <a:cubicBezTo>
                  <a:pt x="34235" y="17024"/>
                  <a:pt x="34505" y="16619"/>
                  <a:pt x="34758" y="16214"/>
                </a:cubicBezTo>
                <a:cubicBezTo>
                  <a:pt x="37373" y="12064"/>
                  <a:pt x="39010" y="7391"/>
                  <a:pt x="39870" y="2599"/>
                </a:cubicBezTo>
                <a:cubicBezTo>
                  <a:pt x="40023" y="1737"/>
                  <a:pt x="40140" y="878"/>
                  <a:pt x="40259" y="0"/>
                </a:cubicBezTo>
                <a:close/>
              </a:path>
            </a:pathLst>
          </a:custGeom>
          <a:solidFill>
            <a:srgbClr val="40AAB3">
              <a:alpha val="2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6" name="Google Shape;3016;p71"/>
          <p:cNvSpPr/>
          <p:nvPr/>
        </p:nvSpPr>
        <p:spPr>
          <a:xfrm>
            <a:off x="902737" y="2638869"/>
            <a:ext cx="1537802" cy="303995"/>
          </a:xfrm>
          <a:custGeom>
            <a:avLst/>
            <a:gdLst/>
            <a:ahLst/>
            <a:cxnLst/>
            <a:rect l="l" t="t" r="r" b="b"/>
            <a:pathLst>
              <a:path w="49084" h="9703" extrusionOk="0">
                <a:moveTo>
                  <a:pt x="49083" y="0"/>
                </a:moveTo>
                <a:cubicBezTo>
                  <a:pt x="34733" y="1029"/>
                  <a:pt x="21734" y="1877"/>
                  <a:pt x="9519" y="1877"/>
                </a:cubicBezTo>
                <a:cubicBezTo>
                  <a:pt x="6295" y="1877"/>
                  <a:pt x="3126" y="1818"/>
                  <a:pt x="1" y="1688"/>
                </a:cubicBezTo>
                <a:lnTo>
                  <a:pt x="1" y="1688"/>
                </a:lnTo>
                <a:cubicBezTo>
                  <a:pt x="4033" y="5552"/>
                  <a:pt x="10563" y="7458"/>
                  <a:pt x="19675" y="8403"/>
                </a:cubicBezTo>
                <a:cubicBezTo>
                  <a:pt x="21834" y="8623"/>
                  <a:pt x="24280" y="9078"/>
                  <a:pt x="26862" y="9703"/>
                </a:cubicBezTo>
                <a:cubicBezTo>
                  <a:pt x="36294" y="6531"/>
                  <a:pt x="41693" y="3460"/>
                  <a:pt x="49083" y="0"/>
                </a:cubicBezTo>
                <a:close/>
              </a:path>
            </a:pathLst>
          </a:custGeom>
          <a:solidFill>
            <a:srgbClr val="AAE4E9">
              <a:alpha val="286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7" name="Google Shape;3017;p71"/>
          <p:cNvSpPr/>
          <p:nvPr/>
        </p:nvSpPr>
        <p:spPr>
          <a:xfrm>
            <a:off x="811818" y="2568565"/>
            <a:ext cx="3654958" cy="129142"/>
          </a:xfrm>
          <a:custGeom>
            <a:avLst/>
            <a:gdLst/>
            <a:ahLst/>
            <a:cxnLst/>
            <a:rect l="l" t="t" r="r" b="b"/>
            <a:pathLst>
              <a:path w="116660" h="4122" extrusionOk="0">
                <a:moveTo>
                  <a:pt x="1" y="1"/>
                </a:moveTo>
                <a:lnTo>
                  <a:pt x="102" y="203"/>
                </a:lnTo>
                <a:cubicBezTo>
                  <a:pt x="844" y="1621"/>
                  <a:pt x="1772" y="2852"/>
                  <a:pt x="2903" y="3932"/>
                </a:cubicBezTo>
                <a:cubicBezTo>
                  <a:pt x="6028" y="4062"/>
                  <a:pt x="9197" y="4121"/>
                  <a:pt x="12421" y="4121"/>
                </a:cubicBezTo>
                <a:cubicBezTo>
                  <a:pt x="24636" y="4121"/>
                  <a:pt x="37635" y="3273"/>
                  <a:pt x="51985" y="2244"/>
                </a:cubicBezTo>
                <a:cubicBezTo>
                  <a:pt x="52273" y="2109"/>
                  <a:pt x="52559" y="1992"/>
                  <a:pt x="52847" y="1857"/>
                </a:cubicBezTo>
                <a:lnTo>
                  <a:pt x="52948" y="1806"/>
                </a:lnTo>
                <a:cubicBezTo>
                  <a:pt x="56795" y="1671"/>
                  <a:pt x="60725" y="1468"/>
                  <a:pt x="64775" y="1198"/>
                </a:cubicBezTo>
                <a:cubicBezTo>
                  <a:pt x="69162" y="895"/>
                  <a:pt x="73465" y="793"/>
                  <a:pt x="77733" y="793"/>
                </a:cubicBezTo>
                <a:cubicBezTo>
                  <a:pt x="77598" y="878"/>
                  <a:pt x="77463" y="962"/>
                  <a:pt x="77328" y="1029"/>
                </a:cubicBezTo>
                <a:cubicBezTo>
                  <a:pt x="88532" y="1333"/>
                  <a:pt x="99483" y="3004"/>
                  <a:pt x="111193" y="3932"/>
                </a:cubicBezTo>
                <a:cubicBezTo>
                  <a:pt x="112255" y="3241"/>
                  <a:pt x="113353" y="2532"/>
                  <a:pt x="114516" y="1806"/>
                </a:cubicBezTo>
                <a:cubicBezTo>
                  <a:pt x="115209" y="1772"/>
                  <a:pt x="115917" y="1738"/>
                  <a:pt x="116626" y="1688"/>
                </a:cubicBezTo>
                <a:cubicBezTo>
                  <a:pt x="116626" y="1621"/>
                  <a:pt x="116642" y="1569"/>
                  <a:pt x="116642" y="1502"/>
                </a:cubicBezTo>
                <a:cubicBezTo>
                  <a:pt x="116660" y="1434"/>
                  <a:pt x="116660" y="1367"/>
                  <a:pt x="116660" y="1317"/>
                </a:cubicBezTo>
                <a:lnTo>
                  <a:pt x="116660" y="1317"/>
                </a:lnTo>
                <a:cubicBezTo>
                  <a:pt x="115750" y="1326"/>
                  <a:pt x="114847" y="1330"/>
                  <a:pt x="113948" y="1330"/>
                </a:cubicBezTo>
                <a:cubicBezTo>
                  <a:pt x="101804" y="1330"/>
                  <a:pt x="90599" y="599"/>
                  <a:pt x="79225" y="599"/>
                </a:cubicBezTo>
                <a:cubicBezTo>
                  <a:pt x="74903" y="599"/>
                  <a:pt x="70557" y="705"/>
                  <a:pt x="66125" y="996"/>
                </a:cubicBezTo>
                <a:cubicBezTo>
                  <a:pt x="57078" y="1601"/>
                  <a:pt x="48584" y="1851"/>
                  <a:pt x="40517" y="1851"/>
                </a:cubicBezTo>
                <a:cubicBezTo>
                  <a:pt x="25850" y="1851"/>
                  <a:pt x="12595" y="1024"/>
                  <a:pt x="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8" name="Google Shape;3018;p71"/>
          <p:cNvSpPr/>
          <p:nvPr/>
        </p:nvSpPr>
        <p:spPr>
          <a:xfrm>
            <a:off x="1744324" y="2593410"/>
            <a:ext cx="1502900" cy="573590"/>
          </a:xfrm>
          <a:custGeom>
            <a:avLst/>
            <a:gdLst/>
            <a:ahLst/>
            <a:cxnLst/>
            <a:rect l="l" t="t" r="r" b="b"/>
            <a:pathLst>
              <a:path w="47970" h="18308" extrusionOk="0">
                <a:moveTo>
                  <a:pt x="47969" y="0"/>
                </a:moveTo>
                <a:cubicBezTo>
                  <a:pt x="43701" y="0"/>
                  <a:pt x="39398" y="102"/>
                  <a:pt x="35011" y="405"/>
                </a:cubicBezTo>
                <a:cubicBezTo>
                  <a:pt x="30961" y="675"/>
                  <a:pt x="27031" y="878"/>
                  <a:pt x="23184" y="1013"/>
                </a:cubicBezTo>
                <a:lnTo>
                  <a:pt x="23083" y="1064"/>
                </a:lnTo>
                <a:cubicBezTo>
                  <a:pt x="22795" y="1199"/>
                  <a:pt x="22509" y="1316"/>
                  <a:pt x="22221" y="1451"/>
                </a:cubicBezTo>
                <a:cubicBezTo>
                  <a:pt x="14831" y="4911"/>
                  <a:pt x="9432" y="7982"/>
                  <a:pt x="0" y="11154"/>
                </a:cubicBezTo>
                <a:cubicBezTo>
                  <a:pt x="5753" y="12537"/>
                  <a:pt x="12115" y="14765"/>
                  <a:pt x="16991" y="17109"/>
                </a:cubicBezTo>
                <a:cubicBezTo>
                  <a:pt x="17818" y="17498"/>
                  <a:pt x="18594" y="17903"/>
                  <a:pt x="19337" y="18308"/>
                </a:cubicBezTo>
                <a:lnTo>
                  <a:pt x="27654" y="18308"/>
                </a:lnTo>
                <a:cubicBezTo>
                  <a:pt x="27992" y="17903"/>
                  <a:pt x="28313" y="17498"/>
                  <a:pt x="28633" y="17109"/>
                </a:cubicBezTo>
                <a:cubicBezTo>
                  <a:pt x="34455" y="10090"/>
                  <a:pt x="40731" y="4304"/>
                  <a:pt x="47564" y="236"/>
                </a:cubicBezTo>
                <a:cubicBezTo>
                  <a:pt x="47699" y="169"/>
                  <a:pt x="47834" y="85"/>
                  <a:pt x="47969" y="0"/>
                </a:cubicBezTo>
                <a:close/>
              </a:path>
            </a:pathLst>
          </a:custGeom>
          <a:solidFill>
            <a:srgbClr val="40AAB3">
              <a:alpha val="29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9" name="Google Shape;3019;p71"/>
          <p:cNvGrpSpPr/>
          <p:nvPr/>
        </p:nvGrpSpPr>
        <p:grpSpPr>
          <a:xfrm>
            <a:off x="1084400" y="2760328"/>
            <a:ext cx="3270327" cy="323527"/>
            <a:chOff x="1430888" y="3560975"/>
            <a:chExt cx="3210925" cy="317650"/>
          </a:xfrm>
        </p:grpSpPr>
        <p:sp>
          <p:nvSpPr>
            <p:cNvPr id="3020" name="Google Shape;3020;p71"/>
            <p:cNvSpPr/>
            <p:nvPr/>
          </p:nvSpPr>
          <p:spPr>
            <a:xfrm>
              <a:off x="4201413" y="3723800"/>
              <a:ext cx="84400" cy="73825"/>
            </a:xfrm>
            <a:custGeom>
              <a:avLst/>
              <a:gdLst/>
              <a:ahLst/>
              <a:cxnLst/>
              <a:rect l="l" t="t" r="r" b="b"/>
              <a:pathLst>
                <a:path w="3376" h="2953" extrusionOk="0">
                  <a:moveTo>
                    <a:pt x="1823" y="1"/>
                  </a:moveTo>
                  <a:cubicBezTo>
                    <a:pt x="1773" y="1"/>
                    <a:pt x="1706" y="1"/>
                    <a:pt x="1638" y="17"/>
                  </a:cubicBezTo>
                  <a:cubicBezTo>
                    <a:pt x="963" y="84"/>
                    <a:pt x="372" y="591"/>
                    <a:pt x="187" y="1164"/>
                  </a:cubicBezTo>
                  <a:cubicBezTo>
                    <a:pt x="1" y="1805"/>
                    <a:pt x="288" y="2548"/>
                    <a:pt x="1013" y="2835"/>
                  </a:cubicBezTo>
                  <a:cubicBezTo>
                    <a:pt x="1216" y="2919"/>
                    <a:pt x="1418" y="2953"/>
                    <a:pt x="1621" y="2953"/>
                  </a:cubicBezTo>
                  <a:cubicBezTo>
                    <a:pt x="2448" y="2953"/>
                    <a:pt x="3224" y="2379"/>
                    <a:pt x="3292" y="1486"/>
                  </a:cubicBezTo>
                  <a:cubicBezTo>
                    <a:pt x="3375" y="574"/>
                    <a:pt x="2633" y="1"/>
                    <a:pt x="1823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1"/>
            <p:cNvSpPr/>
            <p:nvPr/>
          </p:nvSpPr>
          <p:spPr>
            <a:xfrm>
              <a:off x="3384363" y="3588375"/>
              <a:ext cx="81425" cy="75950"/>
            </a:xfrm>
            <a:custGeom>
              <a:avLst/>
              <a:gdLst/>
              <a:ahLst/>
              <a:cxnLst/>
              <a:rect l="l" t="t" r="r" b="b"/>
              <a:pathLst>
                <a:path w="3257" h="3038" extrusionOk="0">
                  <a:moveTo>
                    <a:pt x="1486" y="1"/>
                  </a:moveTo>
                  <a:cubicBezTo>
                    <a:pt x="1418" y="1"/>
                    <a:pt x="1351" y="18"/>
                    <a:pt x="1299" y="18"/>
                  </a:cubicBezTo>
                  <a:cubicBezTo>
                    <a:pt x="642" y="102"/>
                    <a:pt x="152" y="608"/>
                    <a:pt x="84" y="1216"/>
                  </a:cubicBezTo>
                  <a:cubicBezTo>
                    <a:pt x="1" y="1874"/>
                    <a:pt x="422" y="2651"/>
                    <a:pt x="1182" y="2937"/>
                  </a:cubicBezTo>
                  <a:cubicBezTo>
                    <a:pt x="1384" y="3004"/>
                    <a:pt x="1603" y="3038"/>
                    <a:pt x="1805" y="3038"/>
                  </a:cubicBezTo>
                  <a:cubicBezTo>
                    <a:pt x="2599" y="3038"/>
                    <a:pt x="3256" y="2448"/>
                    <a:pt x="3173" y="1537"/>
                  </a:cubicBezTo>
                  <a:cubicBezTo>
                    <a:pt x="3088" y="592"/>
                    <a:pt x="2278" y="1"/>
                    <a:pt x="1486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1"/>
            <p:cNvSpPr/>
            <p:nvPr/>
          </p:nvSpPr>
          <p:spPr>
            <a:xfrm>
              <a:off x="3110188" y="3621725"/>
              <a:ext cx="50200" cy="47275"/>
            </a:xfrm>
            <a:custGeom>
              <a:avLst/>
              <a:gdLst/>
              <a:ahLst/>
              <a:cxnLst/>
              <a:rect l="l" t="t" r="r" b="b"/>
              <a:pathLst>
                <a:path w="2008" h="1891" extrusionOk="0">
                  <a:moveTo>
                    <a:pt x="911" y="0"/>
                  </a:moveTo>
                  <a:cubicBezTo>
                    <a:pt x="878" y="0"/>
                    <a:pt x="826" y="17"/>
                    <a:pt x="793" y="17"/>
                  </a:cubicBezTo>
                  <a:cubicBezTo>
                    <a:pt x="388" y="68"/>
                    <a:pt x="84" y="388"/>
                    <a:pt x="50" y="759"/>
                  </a:cubicBezTo>
                  <a:cubicBezTo>
                    <a:pt x="0" y="1164"/>
                    <a:pt x="253" y="1636"/>
                    <a:pt x="725" y="1805"/>
                  </a:cubicBezTo>
                  <a:cubicBezTo>
                    <a:pt x="844" y="1857"/>
                    <a:pt x="979" y="1890"/>
                    <a:pt x="1096" y="1890"/>
                  </a:cubicBezTo>
                  <a:cubicBezTo>
                    <a:pt x="1603" y="1890"/>
                    <a:pt x="2008" y="1519"/>
                    <a:pt x="1958" y="945"/>
                  </a:cubicBezTo>
                  <a:cubicBezTo>
                    <a:pt x="1906" y="372"/>
                    <a:pt x="1400" y="0"/>
                    <a:pt x="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1"/>
            <p:cNvSpPr/>
            <p:nvPr/>
          </p:nvSpPr>
          <p:spPr>
            <a:xfrm>
              <a:off x="2383363" y="3677800"/>
              <a:ext cx="50250" cy="46875"/>
            </a:xfrm>
            <a:custGeom>
              <a:avLst/>
              <a:gdLst/>
              <a:ahLst/>
              <a:cxnLst/>
              <a:rect l="l" t="t" r="r" b="b"/>
              <a:pathLst>
                <a:path w="2010" h="1875" extrusionOk="0">
                  <a:moveTo>
                    <a:pt x="912" y="1"/>
                  </a:moveTo>
                  <a:cubicBezTo>
                    <a:pt x="862" y="1"/>
                    <a:pt x="828" y="1"/>
                    <a:pt x="794" y="18"/>
                  </a:cubicBezTo>
                  <a:cubicBezTo>
                    <a:pt x="390" y="68"/>
                    <a:pt x="86" y="372"/>
                    <a:pt x="52" y="761"/>
                  </a:cubicBezTo>
                  <a:cubicBezTo>
                    <a:pt x="1" y="1166"/>
                    <a:pt x="255" y="1638"/>
                    <a:pt x="727" y="1807"/>
                  </a:cubicBezTo>
                  <a:cubicBezTo>
                    <a:pt x="844" y="1857"/>
                    <a:pt x="979" y="1874"/>
                    <a:pt x="1098" y="1874"/>
                  </a:cubicBezTo>
                  <a:cubicBezTo>
                    <a:pt x="1604" y="1874"/>
                    <a:pt x="2009" y="1519"/>
                    <a:pt x="1958" y="946"/>
                  </a:cubicBezTo>
                  <a:cubicBezTo>
                    <a:pt x="1908" y="372"/>
                    <a:pt x="1402" y="1"/>
                    <a:pt x="9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1"/>
            <p:cNvSpPr/>
            <p:nvPr/>
          </p:nvSpPr>
          <p:spPr>
            <a:xfrm>
              <a:off x="1815588" y="3763025"/>
              <a:ext cx="49800" cy="46850"/>
            </a:xfrm>
            <a:custGeom>
              <a:avLst/>
              <a:gdLst/>
              <a:ahLst/>
              <a:cxnLst/>
              <a:rect l="l" t="t" r="r" b="b"/>
              <a:pathLst>
                <a:path w="1992" h="1874" extrusionOk="0">
                  <a:moveTo>
                    <a:pt x="912" y="0"/>
                  </a:moveTo>
                  <a:cubicBezTo>
                    <a:pt x="862" y="0"/>
                    <a:pt x="828" y="0"/>
                    <a:pt x="795" y="18"/>
                  </a:cubicBezTo>
                  <a:cubicBezTo>
                    <a:pt x="390" y="68"/>
                    <a:pt x="86" y="371"/>
                    <a:pt x="35" y="760"/>
                  </a:cubicBezTo>
                  <a:cubicBezTo>
                    <a:pt x="1" y="1165"/>
                    <a:pt x="255" y="1638"/>
                    <a:pt x="727" y="1806"/>
                  </a:cubicBezTo>
                  <a:cubicBezTo>
                    <a:pt x="845" y="1856"/>
                    <a:pt x="980" y="1874"/>
                    <a:pt x="1098" y="1874"/>
                  </a:cubicBezTo>
                  <a:cubicBezTo>
                    <a:pt x="1587" y="1874"/>
                    <a:pt x="1992" y="1519"/>
                    <a:pt x="1942" y="945"/>
                  </a:cubicBezTo>
                  <a:cubicBezTo>
                    <a:pt x="1891" y="371"/>
                    <a:pt x="1385" y="0"/>
                    <a:pt x="9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1"/>
            <p:cNvSpPr/>
            <p:nvPr/>
          </p:nvSpPr>
          <p:spPr>
            <a:xfrm>
              <a:off x="2978138" y="3678250"/>
              <a:ext cx="31675" cy="29950"/>
            </a:xfrm>
            <a:custGeom>
              <a:avLst/>
              <a:gdLst/>
              <a:ahLst/>
              <a:cxnLst/>
              <a:rect l="l" t="t" r="r" b="b"/>
              <a:pathLst>
                <a:path w="1267" h="1198" extrusionOk="0">
                  <a:moveTo>
                    <a:pt x="574" y="0"/>
                  </a:moveTo>
                  <a:cubicBezTo>
                    <a:pt x="558" y="0"/>
                    <a:pt x="524" y="0"/>
                    <a:pt x="507" y="17"/>
                  </a:cubicBezTo>
                  <a:cubicBezTo>
                    <a:pt x="237" y="50"/>
                    <a:pt x="52" y="237"/>
                    <a:pt x="34" y="473"/>
                  </a:cubicBezTo>
                  <a:cubicBezTo>
                    <a:pt x="0" y="743"/>
                    <a:pt x="153" y="1029"/>
                    <a:pt x="457" y="1148"/>
                  </a:cubicBezTo>
                  <a:cubicBezTo>
                    <a:pt x="540" y="1182"/>
                    <a:pt x="625" y="1198"/>
                    <a:pt x="693" y="1198"/>
                  </a:cubicBezTo>
                  <a:cubicBezTo>
                    <a:pt x="1013" y="1198"/>
                    <a:pt x="1267" y="962"/>
                    <a:pt x="1233" y="608"/>
                  </a:cubicBezTo>
                  <a:cubicBezTo>
                    <a:pt x="1199" y="237"/>
                    <a:pt x="878" y="0"/>
                    <a:pt x="5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1"/>
            <p:cNvSpPr/>
            <p:nvPr/>
          </p:nvSpPr>
          <p:spPr>
            <a:xfrm>
              <a:off x="2474913" y="3842325"/>
              <a:ext cx="32100" cy="29975"/>
            </a:xfrm>
            <a:custGeom>
              <a:avLst/>
              <a:gdLst/>
              <a:ahLst/>
              <a:cxnLst/>
              <a:rect l="l" t="t" r="r" b="b"/>
              <a:pathLst>
                <a:path w="1284" h="1199" extrusionOk="0">
                  <a:moveTo>
                    <a:pt x="575" y="0"/>
                  </a:moveTo>
                  <a:cubicBezTo>
                    <a:pt x="557" y="0"/>
                    <a:pt x="541" y="18"/>
                    <a:pt x="507" y="18"/>
                  </a:cubicBezTo>
                  <a:cubicBezTo>
                    <a:pt x="253" y="52"/>
                    <a:pt x="68" y="237"/>
                    <a:pt x="35" y="473"/>
                  </a:cubicBezTo>
                  <a:cubicBezTo>
                    <a:pt x="1" y="743"/>
                    <a:pt x="170" y="1030"/>
                    <a:pt x="473" y="1148"/>
                  </a:cubicBezTo>
                  <a:cubicBezTo>
                    <a:pt x="541" y="1181"/>
                    <a:pt x="624" y="1199"/>
                    <a:pt x="710" y="1199"/>
                  </a:cubicBezTo>
                  <a:cubicBezTo>
                    <a:pt x="1013" y="1199"/>
                    <a:pt x="1283" y="963"/>
                    <a:pt x="1249" y="608"/>
                  </a:cubicBezTo>
                  <a:cubicBezTo>
                    <a:pt x="1216" y="237"/>
                    <a:pt x="894" y="0"/>
                    <a:pt x="5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1"/>
            <p:cNvSpPr/>
            <p:nvPr/>
          </p:nvSpPr>
          <p:spPr>
            <a:xfrm>
              <a:off x="2144613" y="3658000"/>
              <a:ext cx="31675" cy="29950"/>
            </a:xfrm>
            <a:custGeom>
              <a:avLst/>
              <a:gdLst/>
              <a:ahLst/>
              <a:cxnLst/>
              <a:rect l="l" t="t" r="r" b="b"/>
              <a:pathLst>
                <a:path w="1267" h="1198" extrusionOk="0">
                  <a:moveTo>
                    <a:pt x="574" y="1"/>
                  </a:moveTo>
                  <a:cubicBezTo>
                    <a:pt x="558" y="1"/>
                    <a:pt x="524" y="1"/>
                    <a:pt x="507" y="17"/>
                  </a:cubicBezTo>
                  <a:cubicBezTo>
                    <a:pt x="255" y="34"/>
                    <a:pt x="68" y="237"/>
                    <a:pt x="34" y="473"/>
                  </a:cubicBezTo>
                  <a:cubicBezTo>
                    <a:pt x="1" y="743"/>
                    <a:pt x="169" y="1029"/>
                    <a:pt x="457" y="1148"/>
                  </a:cubicBezTo>
                  <a:cubicBezTo>
                    <a:pt x="541" y="1182"/>
                    <a:pt x="626" y="1198"/>
                    <a:pt x="709" y="1198"/>
                  </a:cubicBezTo>
                  <a:cubicBezTo>
                    <a:pt x="1013" y="1198"/>
                    <a:pt x="1267" y="962"/>
                    <a:pt x="1249" y="608"/>
                  </a:cubicBezTo>
                  <a:cubicBezTo>
                    <a:pt x="1216" y="237"/>
                    <a:pt x="896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1"/>
            <p:cNvSpPr/>
            <p:nvPr/>
          </p:nvSpPr>
          <p:spPr>
            <a:xfrm>
              <a:off x="2769763" y="3560975"/>
              <a:ext cx="31675" cy="29550"/>
            </a:xfrm>
            <a:custGeom>
              <a:avLst/>
              <a:gdLst/>
              <a:ahLst/>
              <a:cxnLst/>
              <a:rect l="l" t="t" r="r" b="b"/>
              <a:pathLst>
                <a:path w="1267" h="1182" extrusionOk="0">
                  <a:moveTo>
                    <a:pt x="490" y="1"/>
                  </a:moveTo>
                  <a:cubicBezTo>
                    <a:pt x="237" y="35"/>
                    <a:pt x="52" y="237"/>
                    <a:pt x="18" y="473"/>
                  </a:cubicBezTo>
                  <a:cubicBezTo>
                    <a:pt x="0" y="726"/>
                    <a:pt x="153" y="1029"/>
                    <a:pt x="457" y="1148"/>
                  </a:cubicBezTo>
                  <a:cubicBezTo>
                    <a:pt x="540" y="1164"/>
                    <a:pt x="625" y="1182"/>
                    <a:pt x="693" y="1182"/>
                  </a:cubicBezTo>
                  <a:cubicBezTo>
                    <a:pt x="1013" y="1182"/>
                    <a:pt x="1266" y="946"/>
                    <a:pt x="1233" y="591"/>
                  </a:cubicBezTo>
                  <a:cubicBezTo>
                    <a:pt x="1199" y="237"/>
                    <a:pt x="878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1"/>
            <p:cNvSpPr/>
            <p:nvPr/>
          </p:nvSpPr>
          <p:spPr>
            <a:xfrm>
              <a:off x="2688363" y="3667675"/>
              <a:ext cx="81425" cy="75975"/>
            </a:xfrm>
            <a:custGeom>
              <a:avLst/>
              <a:gdLst/>
              <a:ahLst/>
              <a:cxnLst/>
              <a:rect l="l" t="t" r="r" b="b"/>
              <a:pathLst>
                <a:path w="3257" h="3039" extrusionOk="0">
                  <a:moveTo>
                    <a:pt x="1283" y="1"/>
                  </a:moveTo>
                  <a:cubicBezTo>
                    <a:pt x="624" y="86"/>
                    <a:pt x="152" y="592"/>
                    <a:pt x="68" y="1200"/>
                  </a:cubicBezTo>
                  <a:cubicBezTo>
                    <a:pt x="1" y="1857"/>
                    <a:pt x="422" y="2633"/>
                    <a:pt x="1182" y="2921"/>
                  </a:cubicBezTo>
                  <a:cubicBezTo>
                    <a:pt x="1384" y="2988"/>
                    <a:pt x="1587" y="3038"/>
                    <a:pt x="1789" y="3038"/>
                  </a:cubicBezTo>
                  <a:cubicBezTo>
                    <a:pt x="2581" y="3038"/>
                    <a:pt x="3256" y="2448"/>
                    <a:pt x="3173" y="1520"/>
                  </a:cubicBezTo>
                  <a:cubicBezTo>
                    <a:pt x="3088" y="592"/>
                    <a:pt x="2261" y="1"/>
                    <a:pt x="1468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1"/>
            <p:cNvSpPr/>
            <p:nvPr/>
          </p:nvSpPr>
          <p:spPr>
            <a:xfrm>
              <a:off x="1430888" y="3673600"/>
              <a:ext cx="81475" cy="75950"/>
            </a:xfrm>
            <a:custGeom>
              <a:avLst/>
              <a:gdLst/>
              <a:ahLst/>
              <a:cxnLst/>
              <a:rect l="l" t="t" r="r" b="b"/>
              <a:pathLst>
                <a:path w="3259" h="3038" extrusionOk="0">
                  <a:moveTo>
                    <a:pt x="1486" y="0"/>
                  </a:moveTo>
                  <a:cubicBezTo>
                    <a:pt x="1418" y="0"/>
                    <a:pt x="1351" y="18"/>
                    <a:pt x="1283" y="18"/>
                  </a:cubicBezTo>
                  <a:cubicBezTo>
                    <a:pt x="642" y="101"/>
                    <a:pt x="153" y="608"/>
                    <a:pt x="86" y="1215"/>
                  </a:cubicBezTo>
                  <a:cubicBezTo>
                    <a:pt x="1" y="1874"/>
                    <a:pt x="423" y="2650"/>
                    <a:pt x="1182" y="2936"/>
                  </a:cubicBezTo>
                  <a:cubicBezTo>
                    <a:pt x="1384" y="3004"/>
                    <a:pt x="1605" y="3037"/>
                    <a:pt x="1789" y="3037"/>
                  </a:cubicBezTo>
                  <a:cubicBezTo>
                    <a:pt x="2599" y="3037"/>
                    <a:pt x="3258" y="2447"/>
                    <a:pt x="3173" y="1536"/>
                  </a:cubicBezTo>
                  <a:cubicBezTo>
                    <a:pt x="3089" y="591"/>
                    <a:pt x="2262" y="0"/>
                    <a:pt x="14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1"/>
            <p:cNvSpPr/>
            <p:nvPr/>
          </p:nvSpPr>
          <p:spPr>
            <a:xfrm>
              <a:off x="3310963" y="3602325"/>
              <a:ext cx="40925" cy="29100"/>
            </a:xfrm>
            <a:custGeom>
              <a:avLst/>
              <a:gdLst/>
              <a:ahLst/>
              <a:cxnLst/>
              <a:rect l="l" t="t" r="r" b="b"/>
              <a:pathLst>
                <a:path w="1637" h="1164" extrusionOk="0">
                  <a:moveTo>
                    <a:pt x="759" y="0"/>
                  </a:moveTo>
                  <a:cubicBezTo>
                    <a:pt x="709" y="0"/>
                    <a:pt x="658" y="0"/>
                    <a:pt x="624" y="17"/>
                  </a:cubicBezTo>
                  <a:cubicBezTo>
                    <a:pt x="287" y="68"/>
                    <a:pt x="51" y="270"/>
                    <a:pt x="35" y="507"/>
                  </a:cubicBezTo>
                  <a:cubicBezTo>
                    <a:pt x="1" y="759"/>
                    <a:pt x="220" y="1046"/>
                    <a:pt x="608" y="1130"/>
                  </a:cubicBezTo>
                  <a:cubicBezTo>
                    <a:pt x="692" y="1148"/>
                    <a:pt x="777" y="1164"/>
                    <a:pt x="861" y="1164"/>
                  </a:cubicBezTo>
                  <a:cubicBezTo>
                    <a:pt x="1283" y="1164"/>
                    <a:pt x="1637" y="911"/>
                    <a:pt x="1587" y="540"/>
                  </a:cubicBezTo>
                  <a:cubicBezTo>
                    <a:pt x="1536" y="203"/>
                    <a:pt x="1148" y="0"/>
                    <a:pt x="7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1"/>
            <p:cNvSpPr/>
            <p:nvPr/>
          </p:nvSpPr>
          <p:spPr>
            <a:xfrm>
              <a:off x="4157138" y="3607800"/>
              <a:ext cx="26600" cy="19850"/>
            </a:xfrm>
            <a:custGeom>
              <a:avLst/>
              <a:gdLst/>
              <a:ahLst/>
              <a:cxnLst/>
              <a:rect l="l" t="t" r="r" b="b"/>
              <a:pathLst>
                <a:path w="1064" h="794" extrusionOk="0">
                  <a:moveTo>
                    <a:pt x="523" y="0"/>
                  </a:moveTo>
                  <a:cubicBezTo>
                    <a:pt x="237" y="0"/>
                    <a:pt x="1" y="186"/>
                    <a:pt x="1" y="405"/>
                  </a:cubicBezTo>
                  <a:cubicBezTo>
                    <a:pt x="1" y="625"/>
                    <a:pt x="237" y="794"/>
                    <a:pt x="523" y="794"/>
                  </a:cubicBezTo>
                  <a:cubicBezTo>
                    <a:pt x="827" y="794"/>
                    <a:pt x="1063" y="625"/>
                    <a:pt x="1063" y="405"/>
                  </a:cubicBezTo>
                  <a:cubicBezTo>
                    <a:pt x="1063" y="186"/>
                    <a:pt x="827" y="0"/>
                    <a:pt x="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1"/>
            <p:cNvSpPr/>
            <p:nvPr/>
          </p:nvSpPr>
          <p:spPr>
            <a:xfrm>
              <a:off x="4615638" y="3807325"/>
              <a:ext cx="26175" cy="19825"/>
            </a:xfrm>
            <a:custGeom>
              <a:avLst/>
              <a:gdLst/>
              <a:ahLst/>
              <a:cxnLst/>
              <a:rect l="l" t="t" r="r" b="b"/>
              <a:pathLst>
                <a:path w="1047" h="793" extrusionOk="0">
                  <a:moveTo>
                    <a:pt x="525" y="1"/>
                  </a:moveTo>
                  <a:cubicBezTo>
                    <a:pt x="237" y="1"/>
                    <a:pt x="1" y="185"/>
                    <a:pt x="1" y="405"/>
                  </a:cubicBezTo>
                  <a:cubicBezTo>
                    <a:pt x="1" y="624"/>
                    <a:pt x="237" y="793"/>
                    <a:pt x="525" y="793"/>
                  </a:cubicBezTo>
                  <a:cubicBezTo>
                    <a:pt x="811" y="793"/>
                    <a:pt x="1047" y="624"/>
                    <a:pt x="1047" y="405"/>
                  </a:cubicBezTo>
                  <a:cubicBezTo>
                    <a:pt x="1047" y="185"/>
                    <a:pt x="811" y="1"/>
                    <a:pt x="525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1"/>
            <p:cNvSpPr/>
            <p:nvPr/>
          </p:nvSpPr>
          <p:spPr>
            <a:xfrm>
              <a:off x="3684263" y="3599350"/>
              <a:ext cx="26175" cy="19875"/>
            </a:xfrm>
            <a:custGeom>
              <a:avLst/>
              <a:gdLst/>
              <a:ahLst/>
              <a:cxnLst/>
              <a:rect l="l" t="t" r="r" b="b"/>
              <a:pathLst>
                <a:path w="1047" h="795" extrusionOk="0">
                  <a:moveTo>
                    <a:pt x="524" y="1"/>
                  </a:moveTo>
                  <a:cubicBezTo>
                    <a:pt x="237" y="1"/>
                    <a:pt x="1" y="169"/>
                    <a:pt x="1" y="389"/>
                  </a:cubicBezTo>
                  <a:cubicBezTo>
                    <a:pt x="1" y="608"/>
                    <a:pt x="237" y="794"/>
                    <a:pt x="524" y="794"/>
                  </a:cubicBezTo>
                  <a:cubicBezTo>
                    <a:pt x="811" y="794"/>
                    <a:pt x="1047" y="608"/>
                    <a:pt x="1047" y="389"/>
                  </a:cubicBezTo>
                  <a:cubicBezTo>
                    <a:pt x="1047" y="169"/>
                    <a:pt x="811" y="1"/>
                    <a:pt x="524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1"/>
            <p:cNvSpPr/>
            <p:nvPr/>
          </p:nvSpPr>
          <p:spPr>
            <a:xfrm>
              <a:off x="4038588" y="3833875"/>
              <a:ext cx="26625" cy="19875"/>
            </a:xfrm>
            <a:custGeom>
              <a:avLst/>
              <a:gdLst/>
              <a:ahLst/>
              <a:cxnLst/>
              <a:rect l="l" t="t" r="r" b="b"/>
              <a:pathLst>
                <a:path w="1065" h="795" extrusionOk="0">
                  <a:moveTo>
                    <a:pt x="541" y="1"/>
                  </a:moveTo>
                  <a:cubicBezTo>
                    <a:pt x="237" y="1"/>
                    <a:pt x="1" y="187"/>
                    <a:pt x="1" y="406"/>
                  </a:cubicBezTo>
                  <a:cubicBezTo>
                    <a:pt x="1" y="626"/>
                    <a:pt x="237" y="795"/>
                    <a:pt x="541" y="795"/>
                  </a:cubicBezTo>
                  <a:cubicBezTo>
                    <a:pt x="828" y="795"/>
                    <a:pt x="1064" y="626"/>
                    <a:pt x="1064" y="406"/>
                  </a:cubicBezTo>
                  <a:cubicBezTo>
                    <a:pt x="1064" y="187"/>
                    <a:pt x="828" y="1"/>
                    <a:pt x="541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1"/>
            <p:cNvSpPr/>
            <p:nvPr/>
          </p:nvSpPr>
          <p:spPr>
            <a:xfrm>
              <a:off x="3607938" y="3773975"/>
              <a:ext cx="26575" cy="19875"/>
            </a:xfrm>
            <a:custGeom>
              <a:avLst/>
              <a:gdLst/>
              <a:ahLst/>
              <a:cxnLst/>
              <a:rect l="l" t="t" r="r" b="b"/>
              <a:pathLst>
                <a:path w="1063" h="795" extrusionOk="0">
                  <a:moveTo>
                    <a:pt x="523" y="1"/>
                  </a:moveTo>
                  <a:cubicBezTo>
                    <a:pt x="237" y="1"/>
                    <a:pt x="0" y="170"/>
                    <a:pt x="0" y="390"/>
                  </a:cubicBezTo>
                  <a:cubicBezTo>
                    <a:pt x="0" y="608"/>
                    <a:pt x="237" y="795"/>
                    <a:pt x="523" y="795"/>
                  </a:cubicBezTo>
                  <a:cubicBezTo>
                    <a:pt x="826" y="795"/>
                    <a:pt x="1063" y="608"/>
                    <a:pt x="1063" y="390"/>
                  </a:cubicBezTo>
                  <a:cubicBezTo>
                    <a:pt x="1063" y="170"/>
                    <a:pt x="826" y="1"/>
                    <a:pt x="523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1"/>
            <p:cNvSpPr/>
            <p:nvPr/>
          </p:nvSpPr>
          <p:spPr>
            <a:xfrm>
              <a:off x="3142238" y="3815750"/>
              <a:ext cx="26575" cy="19850"/>
            </a:xfrm>
            <a:custGeom>
              <a:avLst/>
              <a:gdLst/>
              <a:ahLst/>
              <a:cxnLst/>
              <a:rect l="l" t="t" r="r" b="b"/>
              <a:pathLst>
                <a:path w="1063" h="794" extrusionOk="0">
                  <a:moveTo>
                    <a:pt x="541" y="1"/>
                  </a:moveTo>
                  <a:cubicBezTo>
                    <a:pt x="237" y="1"/>
                    <a:pt x="1" y="186"/>
                    <a:pt x="1" y="406"/>
                  </a:cubicBezTo>
                  <a:cubicBezTo>
                    <a:pt x="1" y="608"/>
                    <a:pt x="237" y="793"/>
                    <a:pt x="541" y="793"/>
                  </a:cubicBezTo>
                  <a:cubicBezTo>
                    <a:pt x="827" y="793"/>
                    <a:pt x="1063" y="608"/>
                    <a:pt x="1063" y="406"/>
                  </a:cubicBezTo>
                  <a:cubicBezTo>
                    <a:pt x="1063" y="186"/>
                    <a:pt x="827" y="1"/>
                    <a:pt x="541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1"/>
            <p:cNvSpPr/>
            <p:nvPr/>
          </p:nvSpPr>
          <p:spPr>
            <a:xfrm>
              <a:off x="3860588" y="3808175"/>
              <a:ext cx="41350" cy="30800"/>
            </a:xfrm>
            <a:custGeom>
              <a:avLst/>
              <a:gdLst/>
              <a:ahLst/>
              <a:cxnLst/>
              <a:rect l="l" t="t" r="r" b="b"/>
              <a:pathLst>
                <a:path w="1654" h="1232" extrusionOk="0">
                  <a:moveTo>
                    <a:pt x="828" y="0"/>
                  </a:moveTo>
                  <a:cubicBezTo>
                    <a:pt x="372" y="0"/>
                    <a:pt x="0" y="270"/>
                    <a:pt x="0" y="624"/>
                  </a:cubicBezTo>
                  <a:cubicBezTo>
                    <a:pt x="0" y="961"/>
                    <a:pt x="372" y="1231"/>
                    <a:pt x="828" y="1231"/>
                  </a:cubicBezTo>
                  <a:cubicBezTo>
                    <a:pt x="1283" y="1231"/>
                    <a:pt x="1654" y="961"/>
                    <a:pt x="1654" y="624"/>
                  </a:cubicBezTo>
                  <a:cubicBezTo>
                    <a:pt x="1654" y="270"/>
                    <a:pt x="1283" y="0"/>
                    <a:pt x="82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1"/>
            <p:cNvSpPr/>
            <p:nvPr/>
          </p:nvSpPr>
          <p:spPr>
            <a:xfrm>
              <a:off x="4327963" y="3847375"/>
              <a:ext cx="41800" cy="31250"/>
            </a:xfrm>
            <a:custGeom>
              <a:avLst/>
              <a:gdLst/>
              <a:ahLst/>
              <a:cxnLst/>
              <a:rect l="l" t="t" r="r" b="b"/>
              <a:pathLst>
                <a:path w="1672" h="1250" extrusionOk="0">
                  <a:moveTo>
                    <a:pt x="828" y="1"/>
                  </a:moveTo>
                  <a:cubicBezTo>
                    <a:pt x="372" y="1"/>
                    <a:pt x="1" y="288"/>
                    <a:pt x="1" y="626"/>
                  </a:cubicBezTo>
                  <a:cubicBezTo>
                    <a:pt x="1" y="979"/>
                    <a:pt x="372" y="1249"/>
                    <a:pt x="828" y="1249"/>
                  </a:cubicBezTo>
                  <a:cubicBezTo>
                    <a:pt x="1300" y="1249"/>
                    <a:pt x="1672" y="979"/>
                    <a:pt x="1672" y="626"/>
                  </a:cubicBezTo>
                  <a:cubicBezTo>
                    <a:pt x="1672" y="288"/>
                    <a:pt x="1300" y="1"/>
                    <a:pt x="828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1"/>
            <p:cNvSpPr/>
            <p:nvPr/>
          </p:nvSpPr>
          <p:spPr>
            <a:xfrm>
              <a:off x="4543088" y="3638600"/>
              <a:ext cx="41800" cy="31225"/>
            </a:xfrm>
            <a:custGeom>
              <a:avLst/>
              <a:gdLst/>
              <a:ahLst/>
              <a:cxnLst/>
              <a:rect l="l" t="t" r="r" b="b"/>
              <a:pathLst>
                <a:path w="1672" h="1249" extrusionOk="0">
                  <a:moveTo>
                    <a:pt x="828" y="0"/>
                  </a:moveTo>
                  <a:cubicBezTo>
                    <a:pt x="372" y="0"/>
                    <a:pt x="1" y="287"/>
                    <a:pt x="1" y="624"/>
                  </a:cubicBezTo>
                  <a:cubicBezTo>
                    <a:pt x="1" y="961"/>
                    <a:pt x="372" y="1249"/>
                    <a:pt x="828" y="1249"/>
                  </a:cubicBezTo>
                  <a:cubicBezTo>
                    <a:pt x="1301" y="1249"/>
                    <a:pt x="1672" y="961"/>
                    <a:pt x="1672" y="624"/>
                  </a:cubicBezTo>
                  <a:cubicBezTo>
                    <a:pt x="1672" y="287"/>
                    <a:pt x="1301" y="0"/>
                    <a:pt x="82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1"/>
            <p:cNvSpPr/>
            <p:nvPr/>
          </p:nvSpPr>
          <p:spPr>
            <a:xfrm>
              <a:off x="3829363" y="3671500"/>
              <a:ext cx="41375" cy="31250"/>
            </a:xfrm>
            <a:custGeom>
              <a:avLst/>
              <a:gdLst/>
              <a:ahLst/>
              <a:cxnLst/>
              <a:rect l="l" t="t" r="r" b="b"/>
              <a:pathLst>
                <a:path w="1655" h="1250" extrusionOk="0">
                  <a:moveTo>
                    <a:pt x="828" y="0"/>
                  </a:moveTo>
                  <a:cubicBezTo>
                    <a:pt x="372" y="0"/>
                    <a:pt x="1" y="270"/>
                    <a:pt x="1" y="624"/>
                  </a:cubicBezTo>
                  <a:cubicBezTo>
                    <a:pt x="1" y="962"/>
                    <a:pt x="372" y="1249"/>
                    <a:pt x="828" y="1249"/>
                  </a:cubicBezTo>
                  <a:cubicBezTo>
                    <a:pt x="1283" y="1249"/>
                    <a:pt x="1654" y="962"/>
                    <a:pt x="1654" y="624"/>
                  </a:cubicBezTo>
                  <a:cubicBezTo>
                    <a:pt x="1654" y="270"/>
                    <a:pt x="1283" y="0"/>
                    <a:pt x="82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2" name="Google Shape;3042;p71"/>
          <p:cNvSpPr/>
          <p:nvPr/>
        </p:nvSpPr>
        <p:spPr>
          <a:xfrm rot="4616823" flipH="1">
            <a:off x="1447770" y="2770260"/>
            <a:ext cx="456743" cy="511706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3" name="Google Shape;3043;p71"/>
          <p:cNvSpPr/>
          <p:nvPr/>
        </p:nvSpPr>
        <p:spPr>
          <a:xfrm rot="-6779565" flipH="1">
            <a:off x="4308534" y="1900703"/>
            <a:ext cx="332496" cy="37251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white cat in a black circle&#10;&#10;Description automatically generated">
            <a:extLst>
              <a:ext uri="{FF2B5EF4-FFF2-40B4-BE49-F238E27FC236}">
                <a16:creationId xmlns:a16="http://schemas.microsoft.com/office/drawing/2014/main" id="{7B9813EA-BA59-9B5E-A084-7F5A9834B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761" y="2826816"/>
            <a:ext cx="937814" cy="937814"/>
          </a:xfrm>
          <a:prstGeom prst="rect">
            <a:avLst/>
          </a:prstGeom>
        </p:spPr>
      </p:pic>
      <p:pic>
        <p:nvPicPr>
          <p:cNvPr id="5" name="Picture 4" descr="A blue square with white letters&#10;&#10;Description automatically generated">
            <a:extLst>
              <a:ext uri="{FF2B5EF4-FFF2-40B4-BE49-F238E27FC236}">
                <a16:creationId xmlns:a16="http://schemas.microsoft.com/office/drawing/2014/main" id="{7B65B970-93DD-692F-61FF-ADDF4D189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4063" y="2853550"/>
            <a:ext cx="910760" cy="9107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38" name="Google Shape;1638;p39"/>
          <p:cNvSpPr txBox="1">
            <a:spLocks noGrp="1"/>
          </p:cNvSpPr>
          <p:nvPr>
            <p:ph type="subTitle" idx="3"/>
          </p:nvPr>
        </p:nvSpPr>
        <p:spPr>
          <a:xfrm>
            <a:off x="5636623" y="1602309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describe the topic of the section here</a:t>
            </a:r>
            <a:endParaRPr sz="1600" dirty="0">
              <a:solidFill>
                <a:srgbClr val="666666"/>
              </a:solidFill>
            </a:endParaRPr>
          </a:p>
        </p:txBody>
      </p:sp>
      <p:sp>
        <p:nvSpPr>
          <p:cNvPr id="1639" name="Google Shape;1639;p39"/>
          <p:cNvSpPr txBox="1">
            <a:spLocks noGrp="1"/>
          </p:cNvSpPr>
          <p:nvPr>
            <p:ph type="subTitle" idx="1"/>
          </p:nvPr>
        </p:nvSpPr>
        <p:spPr>
          <a:xfrm>
            <a:off x="1780225" y="1601083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describe the topic of the section here</a:t>
            </a:r>
            <a:endParaRPr dirty="0"/>
          </a:p>
        </p:txBody>
      </p:sp>
      <p:sp>
        <p:nvSpPr>
          <p:cNvPr id="1640" name="Google Shape;1640;p39"/>
          <p:cNvSpPr txBox="1">
            <a:spLocks noGrp="1"/>
          </p:cNvSpPr>
          <p:nvPr>
            <p:ph type="subTitle" idx="2"/>
          </p:nvPr>
        </p:nvSpPr>
        <p:spPr>
          <a:xfrm>
            <a:off x="1780221" y="2739675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1641" name="Google Shape;1641;p39"/>
          <p:cNvSpPr txBox="1">
            <a:spLocks noGrp="1"/>
          </p:cNvSpPr>
          <p:nvPr>
            <p:ph type="subTitle" idx="4"/>
          </p:nvPr>
        </p:nvSpPr>
        <p:spPr>
          <a:xfrm>
            <a:off x="5642751" y="2730325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1642" name="Google Shape;1642;p39"/>
          <p:cNvSpPr txBox="1">
            <a:spLocks noGrp="1"/>
          </p:cNvSpPr>
          <p:nvPr>
            <p:ph type="subTitle" idx="5"/>
          </p:nvPr>
        </p:nvSpPr>
        <p:spPr>
          <a:xfrm>
            <a:off x="1780224" y="3876050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1643" name="Google Shape;1643;p39"/>
          <p:cNvSpPr txBox="1">
            <a:spLocks noGrp="1"/>
          </p:cNvSpPr>
          <p:nvPr>
            <p:ph type="subTitle" idx="6"/>
          </p:nvPr>
        </p:nvSpPr>
        <p:spPr>
          <a:xfrm>
            <a:off x="5636623" y="3858341"/>
            <a:ext cx="2305500" cy="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describe the topic of the section here</a:t>
            </a:r>
            <a:endParaRPr dirty="0"/>
          </a:p>
        </p:txBody>
      </p:sp>
      <p:sp>
        <p:nvSpPr>
          <p:cNvPr id="1644" name="Google Shape;1644;p39"/>
          <p:cNvSpPr txBox="1">
            <a:spLocks noGrp="1"/>
          </p:cNvSpPr>
          <p:nvPr>
            <p:ph type="title" idx="7"/>
          </p:nvPr>
        </p:nvSpPr>
        <p:spPr>
          <a:xfrm>
            <a:off x="1045527" y="12538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45" name="Google Shape;1645;p39"/>
          <p:cNvSpPr txBox="1">
            <a:spLocks noGrp="1"/>
          </p:cNvSpPr>
          <p:nvPr>
            <p:ph type="title" idx="8"/>
          </p:nvPr>
        </p:nvSpPr>
        <p:spPr>
          <a:xfrm>
            <a:off x="4881029" y="12538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646" name="Google Shape;1646;p39"/>
          <p:cNvSpPr txBox="1">
            <a:spLocks noGrp="1"/>
          </p:cNvSpPr>
          <p:nvPr>
            <p:ph type="title" idx="9"/>
          </p:nvPr>
        </p:nvSpPr>
        <p:spPr>
          <a:xfrm>
            <a:off x="1045527" y="23963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47" name="Google Shape;1647;p39"/>
          <p:cNvSpPr txBox="1">
            <a:spLocks noGrp="1"/>
          </p:cNvSpPr>
          <p:nvPr>
            <p:ph type="title" idx="13"/>
          </p:nvPr>
        </p:nvSpPr>
        <p:spPr>
          <a:xfrm>
            <a:off x="4901923" y="23963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648" name="Google Shape;1648;p39"/>
          <p:cNvSpPr txBox="1">
            <a:spLocks noGrp="1"/>
          </p:cNvSpPr>
          <p:nvPr>
            <p:ph type="title" idx="14"/>
          </p:nvPr>
        </p:nvSpPr>
        <p:spPr>
          <a:xfrm>
            <a:off x="1045527" y="35338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49" name="Google Shape;1649;p39"/>
          <p:cNvSpPr txBox="1">
            <a:spLocks noGrp="1"/>
          </p:cNvSpPr>
          <p:nvPr>
            <p:ph type="title" idx="15"/>
          </p:nvPr>
        </p:nvSpPr>
        <p:spPr>
          <a:xfrm>
            <a:off x="4901923" y="3533808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650" name="Google Shape;1650;p39"/>
          <p:cNvSpPr txBox="1">
            <a:spLocks noGrp="1"/>
          </p:cNvSpPr>
          <p:nvPr>
            <p:ph type="subTitle" idx="16"/>
          </p:nvPr>
        </p:nvSpPr>
        <p:spPr>
          <a:xfrm>
            <a:off x="1780221" y="1205700"/>
            <a:ext cx="2305500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1651" name="Google Shape;1651;p39"/>
          <p:cNvSpPr txBox="1">
            <a:spLocks noGrp="1"/>
          </p:cNvSpPr>
          <p:nvPr>
            <p:ph type="subTitle" idx="17"/>
          </p:nvPr>
        </p:nvSpPr>
        <p:spPr>
          <a:xfrm>
            <a:off x="1780224" y="2397575"/>
            <a:ext cx="2406421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 &amp; Impact</a:t>
            </a:r>
            <a:endParaRPr dirty="0"/>
          </a:p>
        </p:txBody>
      </p:sp>
      <p:sp>
        <p:nvSpPr>
          <p:cNvPr id="1652" name="Google Shape;1652;p39"/>
          <p:cNvSpPr txBox="1">
            <a:spLocks noGrp="1"/>
          </p:cNvSpPr>
          <p:nvPr>
            <p:ph type="subTitle" idx="18"/>
          </p:nvPr>
        </p:nvSpPr>
        <p:spPr>
          <a:xfrm>
            <a:off x="1780225" y="35339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1653" name="Google Shape;1653;p39"/>
          <p:cNvSpPr txBox="1">
            <a:spLocks noGrp="1"/>
          </p:cNvSpPr>
          <p:nvPr>
            <p:ph type="subTitle" idx="19"/>
          </p:nvPr>
        </p:nvSpPr>
        <p:spPr>
          <a:xfrm>
            <a:off x="5636623" y="1203334"/>
            <a:ext cx="3376749" cy="5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&amp; Model Steps</a:t>
            </a:r>
            <a:endParaRPr dirty="0"/>
          </a:p>
        </p:txBody>
      </p:sp>
      <p:sp>
        <p:nvSpPr>
          <p:cNvPr id="1654" name="Google Shape;1654;p39"/>
          <p:cNvSpPr txBox="1">
            <a:spLocks noGrp="1"/>
          </p:cNvSpPr>
          <p:nvPr>
            <p:ph type="subTitle" idx="20"/>
          </p:nvPr>
        </p:nvSpPr>
        <p:spPr>
          <a:xfrm>
            <a:off x="5615728" y="2403900"/>
            <a:ext cx="2613871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1655" name="Google Shape;1655;p39"/>
          <p:cNvSpPr txBox="1">
            <a:spLocks noGrp="1"/>
          </p:cNvSpPr>
          <p:nvPr>
            <p:ph type="subTitle" idx="21"/>
          </p:nvPr>
        </p:nvSpPr>
        <p:spPr>
          <a:xfrm>
            <a:off x="5636623" y="353380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656" name="Google Shape;1656;p39"/>
          <p:cNvSpPr/>
          <p:nvPr/>
        </p:nvSpPr>
        <p:spPr>
          <a:xfrm>
            <a:off x="7655546" y="4296091"/>
            <a:ext cx="67018" cy="50280"/>
          </a:xfrm>
          <a:custGeom>
            <a:avLst/>
            <a:gdLst/>
            <a:ahLst/>
            <a:cxnLst/>
            <a:rect l="l" t="t" r="r" b="b"/>
            <a:pathLst>
              <a:path w="2094" h="1571" extrusionOk="0">
                <a:moveTo>
                  <a:pt x="1047" y="1"/>
                </a:moveTo>
                <a:cubicBezTo>
                  <a:pt x="476" y="1"/>
                  <a:pt x="0" y="357"/>
                  <a:pt x="0" y="785"/>
                </a:cubicBezTo>
                <a:cubicBezTo>
                  <a:pt x="0" y="1213"/>
                  <a:pt x="476" y="1571"/>
                  <a:pt x="1047" y="1571"/>
                </a:cubicBezTo>
                <a:cubicBezTo>
                  <a:pt x="1618" y="1571"/>
                  <a:pt x="2094" y="1213"/>
                  <a:pt x="2094" y="785"/>
                </a:cubicBezTo>
                <a:cubicBezTo>
                  <a:pt x="2094" y="357"/>
                  <a:pt x="1618" y="1"/>
                  <a:pt x="1047" y="1"/>
                </a:cubicBezTo>
                <a:close/>
              </a:path>
            </a:pathLst>
          </a:custGeom>
          <a:solidFill>
            <a:srgbClr val="FFF6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40"/>
          <p:cNvSpPr txBox="1">
            <a:spLocks noGrp="1"/>
          </p:cNvSpPr>
          <p:nvPr>
            <p:ph type="title"/>
          </p:nvPr>
        </p:nvSpPr>
        <p:spPr>
          <a:xfrm>
            <a:off x="1564650" y="853400"/>
            <a:ext cx="6014700" cy="21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 dirty="0"/>
              <a:t>About Me!</a:t>
            </a:r>
            <a:endParaRPr sz="9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1"/>
          <p:cNvSpPr txBox="1">
            <a:spLocks noGrp="1"/>
          </p:cNvSpPr>
          <p:nvPr>
            <p:ph type="title"/>
          </p:nvPr>
        </p:nvSpPr>
        <p:spPr>
          <a:xfrm>
            <a:off x="3363175" y="2438225"/>
            <a:ext cx="5067600" cy="11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1668" name="Google Shape;1668;p41"/>
          <p:cNvSpPr txBox="1">
            <a:spLocks noGrp="1"/>
          </p:cNvSpPr>
          <p:nvPr>
            <p:ph type="title" idx="2"/>
          </p:nvPr>
        </p:nvSpPr>
        <p:spPr>
          <a:xfrm>
            <a:off x="6982077" y="1479075"/>
            <a:ext cx="1448700" cy="13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01</a:t>
            </a:r>
            <a:endParaRPr sz="3200" dirty="0"/>
          </a:p>
        </p:txBody>
      </p:sp>
      <p:sp>
        <p:nvSpPr>
          <p:cNvPr id="1669" name="Google Shape;1669;p41"/>
          <p:cNvSpPr txBox="1">
            <a:spLocks noGrp="1"/>
          </p:cNvSpPr>
          <p:nvPr>
            <p:ph type="subTitle" idx="1"/>
          </p:nvPr>
        </p:nvSpPr>
        <p:spPr>
          <a:xfrm>
            <a:off x="2977375" y="3585125"/>
            <a:ext cx="5453400" cy="4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 precipitation using ML</a:t>
            </a:r>
            <a:endParaRPr dirty="0"/>
          </a:p>
        </p:txBody>
      </p:sp>
      <p:grpSp>
        <p:nvGrpSpPr>
          <p:cNvPr id="1670" name="Google Shape;1670;p41"/>
          <p:cNvGrpSpPr/>
          <p:nvPr/>
        </p:nvGrpSpPr>
        <p:grpSpPr>
          <a:xfrm flipH="1">
            <a:off x="719998" y="539528"/>
            <a:ext cx="3984948" cy="4064435"/>
            <a:chOff x="4530400" y="578949"/>
            <a:chExt cx="3697298" cy="3771048"/>
          </a:xfrm>
        </p:grpSpPr>
        <p:sp>
          <p:nvSpPr>
            <p:cNvPr id="1671" name="Google Shape;1671;p41"/>
            <p:cNvSpPr/>
            <p:nvPr/>
          </p:nvSpPr>
          <p:spPr>
            <a:xfrm>
              <a:off x="4530400" y="578949"/>
              <a:ext cx="3697298" cy="3771048"/>
            </a:xfrm>
            <a:custGeom>
              <a:avLst/>
              <a:gdLst/>
              <a:ahLst/>
              <a:cxnLst/>
              <a:rect l="l" t="t" r="r" b="b"/>
              <a:pathLst>
                <a:path w="98812" h="100783" extrusionOk="0">
                  <a:moveTo>
                    <a:pt x="44420" y="0"/>
                  </a:moveTo>
                  <a:cubicBezTo>
                    <a:pt x="41041" y="0"/>
                    <a:pt x="37509" y="2273"/>
                    <a:pt x="34305" y="6824"/>
                  </a:cubicBezTo>
                  <a:cubicBezTo>
                    <a:pt x="30372" y="12431"/>
                    <a:pt x="28314" y="18270"/>
                    <a:pt x="21771" y="20613"/>
                  </a:cubicBezTo>
                  <a:cubicBezTo>
                    <a:pt x="8551" y="25332"/>
                    <a:pt x="2694" y="29047"/>
                    <a:pt x="1021" y="35907"/>
                  </a:cubicBezTo>
                  <a:cubicBezTo>
                    <a:pt x="1" y="40075"/>
                    <a:pt x="1139" y="47772"/>
                    <a:pt x="11714" y="52239"/>
                  </a:cubicBezTo>
                  <a:cubicBezTo>
                    <a:pt x="15177" y="53696"/>
                    <a:pt x="21888" y="53261"/>
                    <a:pt x="27176" y="56440"/>
                  </a:cubicBezTo>
                  <a:cubicBezTo>
                    <a:pt x="32464" y="59620"/>
                    <a:pt x="33752" y="62514"/>
                    <a:pt x="35559" y="67501"/>
                  </a:cubicBezTo>
                  <a:cubicBezTo>
                    <a:pt x="37049" y="71601"/>
                    <a:pt x="37718" y="79600"/>
                    <a:pt x="40345" y="84419"/>
                  </a:cubicBezTo>
                  <a:cubicBezTo>
                    <a:pt x="45161" y="93252"/>
                    <a:pt x="54990" y="100782"/>
                    <a:pt x="66296" y="100782"/>
                  </a:cubicBezTo>
                  <a:cubicBezTo>
                    <a:pt x="71097" y="100782"/>
                    <a:pt x="76164" y="99425"/>
                    <a:pt x="81226" y="96233"/>
                  </a:cubicBezTo>
                  <a:cubicBezTo>
                    <a:pt x="88538" y="91614"/>
                    <a:pt x="98027" y="77909"/>
                    <a:pt x="90446" y="60071"/>
                  </a:cubicBezTo>
                  <a:cubicBezTo>
                    <a:pt x="88254" y="54934"/>
                    <a:pt x="87467" y="47587"/>
                    <a:pt x="92219" y="40276"/>
                  </a:cubicBezTo>
                  <a:cubicBezTo>
                    <a:pt x="98811" y="30140"/>
                    <a:pt x="93458" y="16353"/>
                    <a:pt x="80683" y="16353"/>
                  </a:cubicBezTo>
                  <a:cubicBezTo>
                    <a:pt x="80487" y="16353"/>
                    <a:pt x="80288" y="16356"/>
                    <a:pt x="80088" y="16363"/>
                  </a:cubicBezTo>
                  <a:cubicBezTo>
                    <a:pt x="78685" y="16414"/>
                    <a:pt x="77317" y="16472"/>
                    <a:pt x="75962" y="16472"/>
                  </a:cubicBezTo>
                  <a:cubicBezTo>
                    <a:pt x="71548" y="16472"/>
                    <a:pt x="67275" y="15851"/>
                    <a:pt x="62384" y="12330"/>
                  </a:cubicBezTo>
                  <a:cubicBezTo>
                    <a:pt x="57179" y="8582"/>
                    <a:pt x="53598" y="3026"/>
                    <a:pt x="47206" y="532"/>
                  </a:cubicBezTo>
                  <a:cubicBezTo>
                    <a:pt x="46296" y="178"/>
                    <a:pt x="45364" y="0"/>
                    <a:pt x="4442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1"/>
            <p:cNvSpPr/>
            <p:nvPr/>
          </p:nvSpPr>
          <p:spPr>
            <a:xfrm>
              <a:off x="5178376" y="2288053"/>
              <a:ext cx="88380" cy="98408"/>
            </a:xfrm>
            <a:custGeom>
              <a:avLst/>
              <a:gdLst/>
              <a:ahLst/>
              <a:cxnLst/>
              <a:rect l="l" t="t" r="r" b="b"/>
              <a:pathLst>
                <a:path w="2362" h="2630" extrusionOk="0">
                  <a:moveTo>
                    <a:pt x="1190" y="1"/>
                  </a:moveTo>
                  <a:cubicBezTo>
                    <a:pt x="1190" y="1"/>
                    <a:pt x="1" y="1875"/>
                    <a:pt x="52" y="2176"/>
                  </a:cubicBezTo>
                  <a:cubicBezTo>
                    <a:pt x="84" y="2464"/>
                    <a:pt x="422" y="2630"/>
                    <a:pt x="597" y="2630"/>
                  </a:cubicBezTo>
                  <a:cubicBezTo>
                    <a:pt x="606" y="2630"/>
                    <a:pt x="613" y="2630"/>
                    <a:pt x="621" y="2629"/>
                  </a:cubicBezTo>
                  <a:cubicBezTo>
                    <a:pt x="788" y="2595"/>
                    <a:pt x="1591" y="1357"/>
                    <a:pt x="2361" y="119"/>
                  </a:cubicBezTo>
                  <a:lnTo>
                    <a:pt x="1190" y="1"/>
                  </a:ln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1"/>
            <p:cNvSpPr/>
            <p:nvPr/>
          </p:nvSpPr>
          <p:spPr>
            <a:xfrm>
              <a:off x="5894899" y="3039224"/>
              <a:ext cx="2180243" cy="1303326"/>
            </a:xfrm>
            <a:custGeom>
              <a:avLst/>
              <a:gdLst/>
              <a:ahLst/>
              <a:cxnLst/>
              <a:rect l="l" t="t" r="r" b="b"/>
              <a:pathLst>
                <a:path w="58268" h="34832" extrusionOk="0">
                  <a:moveTo>
                    <a:pt x="46967" y="0"/>
                  </a:moveTo>
                  <a:cubicBezTo>
                    <a:pt x="45407" y="0"/>
                    <a:pt x="44039" y="320"/>
                    <a:pt x="42453" y="637"/>
                  </a:cubicBezTo>
                  <a:cubicBezTo>
                    <a:pt x="38354" y="1474"/>
                    <a:pt x="34539" y="3247"/>
                    <a:pt x="30572" y="4586"/>
                  </a:cubicBezTo>
                  <a:cubicBezTo>
                    <a:pt x="25586" y="6275"/>
                    <a:pt x="20336" y="7245"/>
                    <a:pt x="15082" y="7245"/>
                  </a:cubicBezTo>
                  <a:cubicBezTo>
                    <a:pt x="13724" y="7245"/>
                    <a:pt x="12365" y="7180"/>
                    <a:pt x="11011" y="7047"/>
                  </a:cubicBezTo>
                  <a:cubicBezTo>
                    <a:pt x="7296" y="6678"/>
                    <a:pt x="3649" y="5791"/>
                    <a:pt x="1" y="4905"/>
                  </a:cubicBezTo>
                  <a:lnTo>
                    <a:pt x="1" y="4905"/>
                  </a:lnTo>
                  <a:cubicBezTo>
                    <a:pt x="971" y="9138"/>
                    <a:pt x="1841" y="14744"/>
                    <a:pt x="3865" y="18475"/>
                  </a:cubicBezTo>
                  <a:cubicBezTo>
                    <a:pt x="8682" y="27309"/>
                    <a:pt x="18504" y="34831"/>
                    <a:pt x="29805" y="34831"/>
                  </a:cubicBezTo>
                  <a:cubicBezTo>
                    <a:pt x="34603" y="34831"/>
                    <a:pt x="39668" y="33476"/>
                    <a:pt x="44729" y="30289"/>
                  </a:cubicBezTo>
                  <a:cubicBezTo>
                    <a:pt x="50753" y="26474"/>
                    <a:pt x="58267" y="16518"/>
                    <a:pt x="56476" y="3147"/>
                  </a:cubicBezTo>
                  <a:cubicBezTo>
                    <a:pt x="52002" y="701"/>
                    <a:pt x="49275" y="0"/>
                    <a:pt x="469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1"/>
            <p:cNvSpPr/>
            <p:nvPr/>
          </p:nvSpPr>
          <p:spPr>
            <a:xfrm>
              <a:off x="5195925" y="2154739"/>
              <a:ext cx="170998" cy="194983"/>
            </a:xfrm>
            <a:custGeom>
              <a:avLst/>
              <a:gdLst/>
              <a:ahLst/>
              <a:cxnLst/>
              <a:rect l="l" t="t" r="r" b="b"/>
              <a:pathLst>
                <a:path w="4570" h="5211" extrusionOk="0">
                  <a:moveTo>
                    <a:pt x="2812" y="0"/>
                  </a:moveTo>
                  <a:cubicBezTo>
                    <a:pt x="871" y="920"/>
                    <a:pt x="0" y="3113"/>
                    <a:pt x="268" y="3481"/>
                  </a:cubicBezTo>
                  <a:cubicBezTo>
                    <a:pt x="510" y="3835"/>
                    <a:pt x="1386" y="5211"/>
                    <a:pt x="1840" y="5211"/>
                  </a:cubicBezTo>
                  <a:cubicBezTo>
                    <a:pt x="1858" y="5211"/>
                    <a:pt x="1875" y="5208"/>
                    <a:pt x="1892" y="5204"/>
                  </a:cubicBezTo>
                  <a:cubicBezTo>
                    <a:pt x="2260" y="5103"/>
                    <a:pt x="3365" y="4117"/>
                    <a:pt x="4235" y="3213"/>
                  </a:cubicBezTo>
                  <a:cubicBezTo>
                    <a:pt x="4569" y="2861"/>
                    <a:pt x="4569" y="2292"/>
                    <a:pt x="4217" y="1841"/>
                  </a:cubicBezTo>
                  <a:lnTo>
                    <a:pt x="2812" y="0"/>
                  </a:ln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1"/>
            <p:cNvSpPr/>
            <p:nvPr/>
          </p:nvSpPr>
          <p:spPr>
            <a:xfrm>
              <a:off x="5291748" y="2262423"/>
              <a:ext cx="72665" cy="136275"/>
            </a:xfrm>
            <a:custGeom>
              <a:avLst/>
              <a:gdLst/>
              <a:ahLst/>
              <a:cxnLst/>
              <a:rect l="l" t="t" r="r" b="b"/>
              <a:pathLst>
                <a:path w="1942" h="3642" extrusionOk="0">
                  <a:moveTo>
                    <a:pt x="1941" y="1"/>
                  </a:moveTo>
                  <a:lnTo>
                    <a:pt x="184" y="552"/>
                  </a:lnTo>
                  <a:cubicBezTo>
                    <a:pt x="0" y="1054"/>
                    <a:pt x="251" y="3180"/>
                    <a:pt x="485" y="3448"/>
                  </a:cubicBezTo>
                  <a:cubicBezTo>
                    <a:pt x="601" y="3586"/>
                    <a:pt x="756" y="3641"/>
                    <a:pt x="905" y="3641"/>
                  </a:cubicBezTo>
                  <a:cubicBezTo>
                    <a:pt x="1100" y="3641"/>
                    <a:pt x="1287" y="3547"/>
                    <a:pt x="1373" y="3414"/>
                  </a:cubicBezTo>
                  <a:cubicBezTo>
                    <a:pt x="1473" y="3263"/>
                    <a:pt x="1172" y="1841"/>
                    <a:pt x="1941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1"/>
            <p:cNvSpPr/>
            <p:nvPr/>
          </p:nvSpPr>
          <p:spPr>
            <a:xfrm>
              <a:off x="5220956" y="2308108"/>
              <a:ext cx="87707" cy="112365"/>
            </a:xfrm>
            <a:custGeom>
              <a:avLst/>
              <a:gdLst/>
              <a:ahLst/>
              <a:cxnLst/>
              <a:rect l="l" t="t" r="r" b="b"/>
              <a:pathLst>
                <a:path w="2344" h="3003" extrusionOk="0">
                  <a:moveTo>
                    <a:pt x="2343" y="0"/>
                  </a:moveTo>
                  <a:lnTo>
                    <a:pt x="1139" y="18"/>
                  </a:lnTo>
                  <a:cubicBezTo>
                    <a:pt x="1139" y="18"/>
                    <a:pt x="1" y="2361"/>
                    <a:pt x="101" y="2662"/>
                  </a:cubicBezTo>
                  <a:cubicBezTo>
                    <a:pt x="160" y="2873"/>
                    <a:pt x="384" y="3002"/>
                    <a:pt x="565" y="3002"/>
                  </a:cubicBezTo>
                  <a:cubicBezTo>
                    <a:pt x="641" y="3002"/>
                    <a:pt x="709" y="2979"/>
                    <a:pt x="754" y="2929"/>
                  </a:cubicBezTo>
                  <a:cubicBezTo>
                    <a:pt x="855" y="2812"/>
                    <a:pt x="1758" y="1373"/>
                    <a:pt x="2343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1"/>
            <p:cNvSpPr/>
            <p:nvPr/>
          </p:nvSpPr>
          <p:spPr>
            <a:xfrm>
              <a:off x="5152110" y="2192903"/>
              <a:ext cx="152813" cy="156555"/>
            </a:xfrm>
            <a:custGeom>
              <a:avLst/>
              <a:gdLst/>
              <a:ahLst/>
              <a:cxnLst/>
              <a:rect l="l" t="t" r="r" b="b"/>
              <a:pathLst>
                <a:path w="4084" h="4184" extrusionOk="0">
                  <a:moveTo>
                    <a:pt x="2577" y="0"/>
                  </a:moveTo>
                  <a:cubicBezTo>
                    <a:pt x="921" y="1055"/>
                    <a:pt x="0" y="3448"/>
                    <a:pt x="67" y="3666"/>
                  </a:cubicBezTo>
                  <a:cubicBezTo>
                    <a:pt x="109" y="3832"/>
                    <a:pt x="324" y="4183"/>
                    <a:pt x="491" y="4183"/>
                  </a:cubicBezTo>
                  <a:cubicBezTo>
                    <a:pt x="526" y="4183"/>
                    <a:pt x="558" y="4169"/>
                    <a:pt x="586" y="4134"/>
                  </a:cubicBezTo>
                  <a:cubicBezTo>
                    <a:pt x="770" y="3916"/>
                    <a:pt x="1423" y="2628"/>
                    <a:pt x="1724" y="2461"/>
                  </a:cubicBezTo>
                  <a:cubicBezTo>
                    <a:pt x="2026" y="2294"/>
                    <a:pt x="4083" y="1457"/>
                    <a:pt x="4083" y="1406"/>
                  </a:cubicBezTo>
                  <a:cubicBezTo>
                    <a:pt x="4067" y="1339"/>
                    <a:pt x="2577" y="0"/>
                    <a:pt x="2577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7229540" y="1586758"/>
              <a:ext cx="228584" cy="147949"/>
            </a:xfrm>
            <a:custGeom>
              <a:avLst/>
              <a:gdLst/>
              <a:ahLst/>
              <a:cxnLst/>
              <a:rect l="l" t="t" r="r" b="b"/>
              <a:pathLst>
                <a:path w="6109" h="3954" extrusionOk="0">
                  <a:moveTo>
                    <a:pt x="1071" y="1"/>
                  </a:moveTo>
                  <a:cubicBezTo>
                    <a:pt x="631" y="1"/>
                    <a:pt x="237" y="83"/>
                    <a:pt x="152" y="388"/>
                  </a:cubicBezTo>
                  <a:lnTo>
                    <a:pt x="0" y="3516"/>
                  </a:lnTo>
                  <a:cubicBezTo>
                    <a:pt x="650" y="3833"/>
                    <a:pt x="1349" y="3954"/>
                    <a:pt x="2015" y="3954"/>
                  </a:cubicBezTo>
                  <a:cubicBezTo>
                    <a:pt x="3599" y="3954"/>
                    <a:pt x="4998" y="3272"/>
                    <a:pt x="5105" y="2931"/>
                  </a:cubicBezTo>
                  <a:cubicBezTo>
                    <a:pt x="5255" y="2445"/>
                    <a:pt x="6109" y="1073"/>
                    <a:pt x="5690" y="772"/>
                  </a:cubicBezTo>
                  <a:cubicBezTo>
                    <a:pt x="5355" y="522"/>
                    <a:pt x="3682" y="237"/>
                    <a:pt x="2243" y="103"/>
                  </a:cubicBezTo>
                  <a:cubicBezTo>
                    <a:pt x="1971" y="78"/>
                    <a:pt x="1499" y="1"/>
                    <a:pt x="1071" y="1"/>
                  </a:cubicBezTo>
                  <a:close/>
                </a:path>
              </a:pathLst>
            </a:custGeom>
            <a:solidFill>
              <a:srgbClr val="E7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7088705" y="1540474"/>
              <a:ext cx="192887" cy="186040"/>
            </a:xfrm>
            <a:custGeom>
              <a:avLst/>
              <a:gdLst/>
              <a:ahLst/>
              <a:cxnLst/>
              <a:rect l="l" t="t" r="r" b="b"/>
              <a:pathLst>
                <a:path w="5155" h="4972" extrusionOk="0">
                  <a:moveTo>
                    <a:pt x="1388" y="1"/>
                  </a:moveTo>
                  <a:lnTo>
                    <a:pt x="0" y="4369"/>
                  </a:lnTo>
                  <a:lnTo>
                    <a:pt x="3898" y="4972"/>
                  </a:lnTo>
                  <a:cubicBezTo>
                    <a:pt x="4668" y="3599"/>
                    <a:pt x="5137" y="2261"/>
                    <a:pt x="5154" y="972"/>
                  </a:cubicBezTo>
                  <a:lnTo>
                    <a:pt x="1388" y="1"/>
                  </a:lnTo>
                  <a:close/>
                </a:path>
              </a:pathLst>
            </a:custGeom>
            <a:solidFill>
              <a:srgbClr val="E4E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6401816" y="1369594"/>
              <a:ext cx="872875" cy="379451"/>
            </a:xfrm>
            <a:custGeom>
              <a:avLst/>
              <a:gdLst/>
              <a:ahLst/>
              <a:cxnLst/>
              <a:rect l="l" t="t" r="r" b="b"/>
              <a:pathLst>
                <a:path w="23328" h="10141" extrusionOk="0">
                  <a:moveTo>
                    <a:pt x="1223" y="0"/>
                  </a:moveTo>
                  <a:cubicBezTo>
                    <a:pt x="1272" y="2058"/>
                    <a:pt x="1" y="9454"/>
                    <a:pt x="1" y="9454"/>
                  </a:cubicBezTo>
                  <a:cubicBezTo>
                    <a:pt x="2879" y="9622"/>
                    <a:pt x="21219" y="10141"/>
                    <a:pt x="21219" y="10141"/>
                  </a:cubicBezTo>
                  <a:cubicBezTo>
                    <a:pt x="21219" y="10141"/>
                    <a:pt x="23177" y="6476"/>
                    <a:pt x="23327" y="5271"/>
                  </a:cubicBezTo>
                  <a:cubicBezTo>
                    <a:pt x="21973" y="4786"/>
                    <a:pt x="3715" y="469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6383033" y="1477877"/>
              <a:ext cx="854092" cy="271165"/>
            </a:xfrm>
            <a:custGeom>
              <a:avLst/>
              <a:gdLst/>
              <a:ahLst/>
              <a:cxnLst/>
              <a:rect l="l" t="t" r="r" b="b"/>
              <a:pathLst>
                <a:path w="22826" h="7247" extrusionOk="0">
                  <a:moveTo>
                    <a:pt x="335" y="1"/>
                  </a:moveTo>
                  <a:lnTo>
                    <a:pt x="335" y="1"/>
                  </a:lnTo>
                  <a:cubicBezTo>
                    <a:pt x="1" y="2946"/>
                    <a:pt x="503" y="6560"/>
                    <a:pt x="503" y="6560"/>
                  </a:cubicBezTo>
                  <a:cubicBezTo>
                    <a:pt x="3381" y="6728"/>
                    <a:pt x="21721" y="7247"/>
                    <a:pt x="21721" y="7247"/>
                  </a:cubicBezTo>
                  <a:cubicBezTo>
                    <a:pt x="21721" y="7247"/>
                    <a:pt x="22290" y="6209"/>
                    <a:pt x="22825" y="5054"/>
                  </a:cubicBezTo>
                  <a:cubicBezTo>
                    <a:pt x="19880" y="5038"/>
                    <a:pt x="2879" y="1357"/>
                    <a:pt x="335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7299060" y="1566778"/>
              <a:ext cx="269892" cy="241717"/>
            </a:xfrm>
            <a:custGeom>
              <a:avLst/>
              <a:gdLst/>
              <a:ahLst/>
              <a:cxnLst/>
              <a:rect l="l" t="t" r="r" b="b"/>
              <a:pathLst>
                <a:path w="7213" h="6460" extrusionOk="0">
                  <a:moveTo>
                    <a:pt x="4385" y="1"/>
                  </a:moveTo>
                  <a:lnTo>
                    <a:pt x="1" y="3147"/>
                  </a:lnTo>
                  <a:lnTo>
                    <a:pt x="2159" y="6460"/>
                  </a:lnTo>
                  <a:lnTo>
                    <a:pt x="3113" y="5842"/>
                  </a:lnTo>
                  <a:lnTo>
                    <a:pt x="1473" y="3247"/>
                  </a:lnTo>
                  <a:lnTo>
                    <a:pt x="4184" y="1273"/>
                  </a:lnTo>
                  <a:lnTo>
                    <a:pt x="6527" y="3348"/>
                  </a:lnTo>
                  <a:lnTo>
                    <a:pt x="7212" y="2544"/>
                  </a:lnTo>
                  <a:lnTo>
                    <a:pt x="43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5276070" y="2042639"/>
              <a:ext cx="234196" cy="244860"/>
            </a:xfrm>
            <a:custGeom>
              <a:avLst/>
              <a:gdLst/>
              <a:ahLst/>
              <a:cxnLst/>
              <a:rect l="l" t="t" r="r" b="b"/>
              <a:pathLst>
                <a:path w="6259" h="6544" extrusionOk="0">
                  <a:moveTo>
                    <a:pt x="2711" y="0"/>
                  </a:moveTo>
                  <a:lnTo>
                    <a:pt x="0" y="2929"/>
                  </a:lnTo>
                  <a:cubicBezTo>
                    <a:pt x="937" y="4452"/>
                    <a:pt x="1992" y="5707"/>
                    <a:pt x="3264" y="6544"/>
                  </a:cubicBezTo>
                  <a:lnTo>
                    <a:pt x="6259" y="3967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1"/>
            <p:cNvSpPr/>
            <p:nvPr/>
          </p:nvSpPr>
          <p:spPr>
            <a:xfrm>
              <a:off x="6262814" y="922955"/>
              <a:ext cx="278049" cy="356514"/>
            </a:xfrm>
            <a:custGeom>
              <a:avLst/>
              <a:gdLst/>
              <a:ahLst/>
              <a:cxnLst/>
              <a:rect l="l" t="t" r="r" b="b"/>
              <a:pathLst>
                <a:path w="7431" h="9528" extrusionOk="0">
                  <a:moveTo>
                    <a:pt x="3002" y="1"/>
                  </a:moveTo>
                  <a:cubicBezTo>
                    <a:pt x="2748" y="1"/>
                    <a:pt x="2491" y="62"/>
                    <a:pt x="2260" y="157"/>
                  </a:cubicBezTo>
                  <a:cubicBezTo>
                    <a:pt x="1808" y="340"/>
                    <a:pt x="1406" y="592"/>
                    <a:pt x="1072" y="927"/>
                  </a:cubicBezTo>
                  <a:cubicBezTo>
                    <a:pt x="871" y="1127"/>
                    <a:pt x="670" y="1378"/>
                    <a:pt x="670" y="1679"/>
                  </a:cubicBezTo>
                  <a:cubicBezTo>
                    <a:pt x="654" y="1746"/>
                    <a:pt x="670" y="1813"/>
                    <a:pt x="654" y="1880"/>
                  </a:cubicBezTo>
                  <a:cubicBezTo>
                    <a:pt x="637" y="1964"/>
                    <a:pt x="603" y="2047"/>
                    <a:pt x="554" y="2114"/>
                  </a:cubicBezTo>
                  <a:cubicBezTo>
                    <a:pt x="185" y="2801"/>
                    <a:pt x="1" y="3587"/>
                    <a:pt x="18" y="4356"/>
                  </a:cubicBezTo>
                  <a:cubicBezTo>
                    <a:pt x="52" y="6148"/>
                    <a:pt x="1089" y="7821"/>
                    <a:pt x="1223" y="9528"/>
                  </a:cubicBezTo>
                  <a:cubicBezTo>
                    <a:pt x="1223" y="9528"/>
                    <a:pt x="2778" y="8774"/>
                    <a:pt x="4218" y="6683"/>
                  </a:cubicBezTo>
                  <a:cubicBezTo>
                    <a:pt x="4536" y="6231"/>
                    <a:pt x="4871" y="5779"/>
                    <a:pt x="5188" y="5327"/>
                  </a:cubicBezTo>
                  <a:cubicBezTo>
                    <a:pt x="5489" y="4925"/>
                    <a:pt x="5774" y="4508"/>
                    <a:pt x="6176" y="4206"/>
                  </a:cubicBezTo>
                  <a:cubicBezTo>
                    <a:pt x="6393" y="4039"/>
                    <a:pt x="6627" y="3921"/>
                    <a:pt x="6828" y="3720"/>
                  </a:cubicBezTo>
                  <a:cubicBezTo>
                    <a:pt x="6995" y="3537"/>
                    <a:pt x="7129" y="3303"/>
                    <a:pt x="7214" y="3069"/>
                  </a:cubicBezTo>
                  <a:cubicBezTo>
                    <a:pt x="7430" y="2382"/>
                    <a:pt x="7314" y="1579"/>
                    <a:pt x="6861" y="994"/>
                  </a:cubicBezTo>
                  <a:cubicBezTo>
                    <a:pt x="6470" y="452"/>
                    <a:pt x="5809" y="127"/>
                    <a:pt x="5157" y="127"/>
                  </a:cubicBezTo>
                  <a:cubicBezTo>
                    <a:pt x="5084" y="127"/>
                    <a:pt x="5011" y="131"/>
                    <a:pt x="4938" y="139"/>
                  </a:cubicBezTo>
                  <a:cubicBezTo>
                    <a:pt x="4837" y="157"/>
                    <a:pt x="4737" y="173"/>
                    <a:pt x="4653" y="224"/>
                  </a:cubicBezTo>
                  <a:cubicBezTo>
                    <a:pt x="4586" y="257"/>
                    <a:pt x="4519" y="307"/>
                    <a:pt x="4436" y="340"/>
                  </a:cubicBezTo>
                  <a:cubicBezTo>
                    <a:pt x="4375" y="366"/>
                    <a:pt x="4313" y="377"/>
                    <a:pt x="4252" y="377"/>
                  </a:cubicBezTo>
                  <a:cubicBezTo>
                    <a:pt x="3989" y="377"/>
                    <a:pt x="3719" y="181"/>
                    <a:pt x="3448" y="73"/>
                  </a:cubicBezTo>
                  <a:cubicBezTo>
                    <a:pt x="3304" y="22"/>
                    <a:pt x="3153" y="1"/>
                    <a:pt x="3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1"/>
            <p:cNvSpPr/>
            <p:nvPr/>
          </p:nvSpPr>
          <p:spPr>
            <a:xfrm>
              <a:off x="6133840" y="2087389"/>
              <a:ext cx="829022" cy="541992"/>
            </a:xfrm>
            <a:custGeom>
              <a:avLst/>
              <a:gdLst/>
              <a:ahLst/>
              <a:cxnLst/>
              <a:rect l="l" t="t" r="r" b="b"/>
              <a:pathLst>
                <a:path w="22156" h="14485" extrusionOk="0">
                  <a:moveTo>
                    <a:pt x="8003" y="1"/>
                  </a:moveTo>
                  <a:cubicBezTo>
                    <a:pt x="7858" y="1"/>
                    <a:pt x="7710" y="20"/>
                    <a:pt x="7564" y="43"/>
                  </a:cubicBezTo>
                  <a:cubicBezTo>
                    <a:pt x="4804" y="511"/>
                    <a:pt x="1691" y="1231"/>
                    <a:pt x="319" y="3675"/>
                  </a:cubicBezTo>
                  <a:cubicBezTo>
                    <a:pt x="134" y="3992"/>
                    <a:pt x="1" y="4344"/>
                    <a:pt x="34" y="4695"/>
                  </a:cubicBezTo>
                  <a:cubicBezTo>
                    <a:pt x="67" y="4895"/>
                    <a:pt x="134" y="5080"/>
                    <a:pt x="219" y="5247"/>
                  </a:cubicBezTo>
                  <a:cubicBezTo>
                    <a:pt x="1306" y="7858"/>
                    <a:pt x="1959" y="9213"/>
                    <a:pt x="3414" y="11656"/>
                  </a:cubicBezTo>
                  <a:lnTo>
                    <a:pt x="4017" y="12845"/>
                  </a:lnTo>
                  <a:lnTo>
                    <a:pt x="15462" y="13246"/>
                  </a:lnTo>
                  <a:cubicBezTo>
                    <a:pt x="15915" y="13262"/>
                    <a:pt x="16366" y="13280"/>
                    <a:pt x="16801" y="13430"/>
                  </a:cubicBezTo>
                  <a:cubicBezTo>
                    <a:pt x="17387" y="13614"/>
                    <a:pt x="18709" y="14250"/>
                    <a:pt x="18894" y="14484"/>
                  </a:cubicBezTo>
                  <a:cubicBezTo>
                    <a:pt x="19697" y="12543"/>
                    <a:pt x="20817" y="11171"/>
                    <a:pt x="22156" y="9899"/>
                  </a:cubicBezTo>
                  <a:cubicBezTo>
                    <a:pt x="21872" y="9447"/>
                    <a:pt x="21587" y="8996"/>
                    <a:pt x="21286" y="8561"/>
                  </a:cubicBezTo>
                  <a:cubicBezTo>
                    <a:pt x="21085" y="8242"/>
                    <a:pt x="20868" y="7925"/>
                    <a:pt x="20583" y="7691"/>
                  </a:cubicBezTo>
                  <a:cubicBezTo>
                    <a:pt x="20315" y="7472"/>
                    <a:pt x="19998" y="7305"/>
                    <a:pt x="19697" y="7155"/>
                  </a:cubicBezTo>
                  <a:cubicBezTo>
                    <a:pt x="16868" y="5766"/>
                    <a:pt x="14057" y="4360"/>
                    <a:pt x="11229" y="2954"/>
                  </a:cubicBezTo>
                  <a:cubicBezTo>
                    <a:pt x="10359" y="2537"/>
                    <a:pt x="9438" y="2035"/>
                    <a:pt x="9054" y="1147"/>
                  </a:cubicBezTo>
                  <a:cubicBezTo>
                    <a:pt x="8903" y="779"/>
                    <a:pt x="8820" y="328"/>
                    <a:pt x="8485" y="110"/>
                  </a:cubicBezTo>
                  <a:cubicBezTo>
                    <a:pt x="8340" y="28"/>
                    <a:pt x="8174" y="1"/>
                    <a:pt x="80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1"/>
            <p:cNvSpPr/>
            <p:nvPr/>
          </p:nvSpPr>
          <p:spPr>
            <a:xfrm>
              <a:off x="6133840" y="2124304"/>
              <a:ext cx="829022" cy="502180"/>
            </a:xfrm>
            <a:custGeom>
              <a:avLst/>
              <a:gdLst/>
              <a:ahLst/>
              <a:cxnLst/>
              <a:rect l="l" t="t" r="r" b="b"/>
              <a:pathLst>
                <a:path w="22156" h="13421" extrusionOk="0">
                  <a:moveTo>
                    <a:pt x="2997" y="0"/>
                  </a:moveTo>
                  <a:lnTo>
                    <a:pt x="2997" y="0"/>
                  </a:lnTo>
                  <a:cubicBezTo>
                    <a:pt x="1875" y="520"/>
                    <a:pt x="922" y="1272"/>
                    <a:pt x="319" y="2361"/>
                  </a:cubicBezTo>
                  <a:cubicBezTo>
                    <a:pt x="134" y="2678"/>
                    <a:pt x="1" y="3030"/>
                    <a:pt x="34" y="3381"/>
                  </a:cubicBezTo>
                  <a:cubicBezTo>
                    <a:pt x="67" y="3581"/>
                    <a:pt x="134" y="3766"/>
                    <a:pt x="219" y="3933"/>
                  </a:cubicBezTo>
                  <a:cubicBezTo>
                    <a:pt x="1306" y="6544"/>
                    <a:pt x="1892" y="8150"/>
                    <a:pt x="3347" y="10593"/>
                  </a:cubicBezTo>
                  <a:lnTo>
                    <a:pt x="3950" y="11781"/>
                  </a:lnTo>
                  <a:cubicBezTo>
                    <a:pt x="7765" y="11915"/>
                    <a:pt x="11564" y="12049"/>
                    <a:pt x="15379" y="12182"/>
                  </a:cubicBezTo>
                  <a:cubicBezTo>
                    <a:pt x="15831" y="12200"/>
                    <a:pt x="16299" y="12216"/>
                    <a:pt x="16734" y="12367"/>
                  </a:cubicBezTo>
                  <a:cubicBezTo>
                    <a:pt x="17321" y="12551"/>
                    <a:pt x="18642" y="13187"/>
                    <a:pt x="18809" y="13421"/>
                  </a:cubicBezTo>
                  <a:cubicBezTo>
                    <a:pt x="19630" y="11480"/>
                    <a:pt x="20817" y="9857"/>
                    <a:pt x="22156" y="8585"/>
                  </a:cubicBezTo>
                  <a:cubicBezTo>
                    <a:pt x="22089" y="8485"/>
                    <a:pt x="22039" y="8385"/>
                    <a:pt x="21973" y="8300"/>
                  </a:cubicBezTo>
                  <a:cubicBezTo>
                    <a:pt x="19611" y="9001"/>
                    <a:pt x="17480" y="9299"/>
                    <a:pt x="15574" y="9299"/>
                  </a:cubicBezTo>
                  <a:cubicBezTo>
                    <a:pt x="6369" y="9299"/>
                    <a:pt x="2414" y="2330"/>
                    <a:pt x="2997" y="0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1"/>
            <p:cNvSpPr/>
            <p:nvPr/>
          </p:nvSpPr>
          <p:spPr>
            <a:xfrm>
              <a:off x="6840747" y="2457774"/>
              <a:ext cx="463378" cy="720698"/>
            </a:xfrm>
            <a:custGeom>
              <a:avLst/>
              <a:gdLst/>
              <a:ahLst/>
              <a:cxnLst/>
              <a:rect l="l" t="t" r="r" b="b"/>
              <a:pathLst>
                <a:path w="12384" h="19261" extrusionOk="0">
                  <a:moveTo>
                    <a:pt x="3263" y="0"/>
                  </a:moveTo>
                  <a:cubicBezTo>
                    <a:pt x="1924" y="1272"/>
                    <a:pt x="804" y="2928"/>
                    <a:pt x="1" y="4869"/>
                  </a:cubicBezTo>
                  <a:cubicBezTo>
                    <a:pt x="2711" y="8417"/>
                    <a:pt x="7848" y="14441"/>
                    <a:pt x="12383" y="19260"/>
                  </a:cubicBezTo>
                  <a:cubicBezTo>
                    <a:pt x="9740" y="12667"/>
                    <a:pt x="7045" y="6007"/>
                    <a:pt x="3263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1"/>
            <p:cNvSpPr/>
            <p:nvPr/>
          </p:nvSpPr>
          <p:spPr>
            <a:xfrm>
              <a:off x="6840747" y="2457774"/>
              <a:ext cx="191652" cy="416382"/>
            </a:xfrm>
            <a:custGeom>
              <a:avLst/>
              <a:gdLst/>
              <a:ahLst/>
              <a:cxnLst/>
              <a:rect l="l" t="t" r="r" b="b"/>
              <a:pathLst>
                <a:path w="5122" h="11128" extrusionOk="0">
                  <a:moveTo>
                    <a:pt x="3263" y="0"/>
                  </a:moveTo>
                  <a:cubicBezTo>
                    <a:pt x="1924" y="1272"/>
                    <a:pt x="804" y="2928"/>
                    <a:pt x="1" y="4869"/>
                  </a:cubicBezTo>
                  <a:cubicBezTo>
                    <a:pt x="1272" y="6543"/>
                    <a:pt x="3080" y="8751"/>
                    <a:pt x="5121" y="11128"/>
                  </a:cubicBezTo>
                  <a:cubicBezTo>
                    <a:pt x="4233" y="7664"/>
                    <a:pt x="4133" y="4519"/>
                    <a:pt x="4753" y="2510"/>
                  </a:cubicBezTo>
                  <a:cubicBezTo>
                    <a:pt x="4284" y="1656"/>
                    <a:pt x="3782" y="820"/>
                    <a:pt x="3263" y="0"/>
                  </a:cubicBezTo>
                  <a:close/>
                </a:path>
              </a:pathLst>
            </a:custGeom>
            <a:solidFill>
              <a:srgbClr val="E7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1"/>
            <p:cNvSpPr/>
            <p:nvPr/>
          </p:nvSpPr>
          <p:spPr>
            <a:xfrm>
              <a:off x="6036183" y="2158742"/>
              <a:ext cx="479019" cy="985315"/>
            </a:xfrm>
            <a:custGeom>
              <a:avLst/>
              <a:gdLst/>
              <a:ahLst/>
              <a:cxnLst/>
              <a:rect l="l" t="t" r="r" b="b"/>
              <a:pathLst>
                <a:path w="12802" h="26333" extrusionOk="0">
                  <a:moveTo>
                    <a:pt x="7815" y="0"/>
                  </a:moveTo>
                  <a:cubicBezTo>
                    <a:pt x="7332" y="0"/>
                    <a:pt x="6795" y="244"/>
                    <a:pt x="6359" y="496"/>
                  </a:cubicBezTo>
                  <a:cubicBezTo>
                    <a:pt x="4335" y="1667"/>
                    <a:pt x="2795" y="2838"/>
                    <a:pt x="770" y="3992"/>
                  </a:cubicBezTo>
                  <a:cubicBezTo>
                    <a:pt x="569" y="4110"/>
                    <a:pt x="368" y="4227"/>
                    <a:pt x="252" y="4428"/>
                  </a:cubicBezTo>
                  <a:cubicBezTo>
                    <a:pt x="0" y="4829"/>
                    <a:pt x="234" y="5365"/>
                    <a:pt x="469" y="5784"/>
                  </a:cubicBezTo>
                  <a:lnTo>
                    <a:pt x="904" y="7306"/>
                  </a:lnTo>
                  <a:cubicBezTo>
                    <a:pt x="1774" y="12410"/>
                    <a:pt x="6376" y="24559"/>
                    <a:pt x="6560" y="25679"/>
                  </a:cubicBezTo>
                  <a:cubicBezTo>
                    <a:pt x="6611" y="25897"/>
                    <a:pt x="6627" y="26114"/>
                    <a:pt x="6660" y="26333"/>
                  </a:cubicBezTo>
                  <a:cubicBezTo>
                    <a:pt x="7430" y="26031"/>
                    <a:pt x="8250" y="25864"/>
                    <a:pt x="9103" y="25864"/>
                  </a:cubicBezTo>
                  <a:cubicBezTo>
                    <a:pt x="9739" y="25864"/>
                    <a:pt x="10341" y="25947"/>
                    <a:pt x="10928" y="26114"/>
                  </a:cubicBezTo>
                  <a:cubicBezTo>
                    <a:pt x="10995" y="25094"/>
                    <a:pt x="12149" y="12460"/>
                    <a:pt x="12416" y="10284"/>
                  </a:cubicBezTo>
                  <a:cubicBezTo>
                    <a:pt x="12534" y="9465"/>
                    <a:pt x="12802" y="7841"/>
                    <a:pt x="12802" y="7841"/>
                  </a:cubicBezTo>
                  <a:cubicBezTo>
                    <a:pt x="12802" y="7841"/>
                    <a:pt x="9572" y="2453"/>
                    <a:pt x="9003" y="1031"/>
                  </a:cubicBezTo>
                  <a:cubicBezTo>
                    <a:pt x="8886" y="746"/>
                    <a:pt x="8752" y="445"/>
                    <a:pt x="8518" y="244"/>
                  </a:cubicBezTo>
                  <a:cubicBezTo>
                    <a:pt x="8314" y="70"/>
                    <a:pt x="8072" y="0"/>
                    <a:pt x="78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1"/>
            <p:cNvSpPr/>
            <p:nvPr/>
          </p:nvSpPr>
          <p:spPr>
            <a:xfrm>
              <a:off x="6038074" y="2138761"/>
              <a:ext cx="536604" cy="1016184"/>
            </a:xfrm>
            <a:custGeom>
              <a:avLst/>
              <a:gdLst/>
              <a:ahLst/>
              <a:cxnLst/>
              <a:rect l="l" t="t" r="r" b="b"/>
              <a:pathLst>
                <a:path w="14341" h="27158" extrusionOk="0">
                  <a:moveTo>
                    <a:pt x="11620" y="1"/>
                  </a:moveTo>
                  <a:cubicBezTo>
                    <a:pt x="10943" y="1"/>
                    <a:pt x="2724" y="3686"/>
                    <a:pt x="770" y="4801"/>
                  </a:cubicBezTo>
                  <a:cubicBezTo>
                    <a:pt x="585" y="4918"/>
                    <a:pt x="369" y="5036"/>
                    <a:pt x="251" y="5236"/>
                  </a:cubicBezTo>
                  <a:cubicBezTo>
                    <a:pt x="0" y="5654"/>
                    <a:pt x="251" y="6174"/>
                    <a:pt x="485" y="6591"/>
                  </a:cubicBezTo>
                  <a:lnTo>
                    <a:pt x="920" y="8115"/>
                  </a:lnTo>
                  <a:cubicBezTo>
                    <a:pt x="1774" y="13218"/>
                    <a:pt x="6861" y="25384"/>
                    <a:pt x="7045" y="26504"/>
                  </a:cubicBezTo>
                  <a:cubicBezTo>
                    <a:pt x="7096" y="26722"/>
                    <a:pt x="7112" y="26939"/>
                    <a:pt x="7145" y="27158"/>
                  </a:cubicBezTo>
                  <a:cubicBezTo>
                    <a:pt x="7698" y="26939"/>
                    <a:pt x="8300" y="26789"/>
                    <a:pt x="8903" y="26722"/>
                  </a:cubicBezTo>
                  <a:cubicBezTo>
                    <a:pt x="8066" y="24396"/>
                    <a:pt x="7564" y="20933"/>
                    <a:pt x="7647" y="17066"/>
                  </a:cubicBezTo>
                  <a:cubicBezTo>
                    <a:pt x="7765" y="11160"/>
                    <a:pt x="12517" y="3378"/>
                    <a:pt x="14341" y="1939"/>
                  </a:cubicBezTo>
                  <a:cubicBezTo>
                    <a:pt x="13153" y="1220"/>
                    <a:pt x="11881" y="567"/>
                    <a:pt x="11663" y="16"/>
                  </a:cubicBezTo>
                  <a:cubicBezTo>
                    <a:pt x="11659" y="6"/>
                    <a:pt x="11644" y="1"/>
                    <a:pt x="11620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1"/>
            <p:cNvSpPr/>
            <p:nvPr/>
          </p:nvSpPr>
          <p:spPr>
            <a:xfrm>
              <a:off x="5983576" y="2060824"/>
              <a:ext cx="531628" cy="410133"/>
            </a:xfrm>
            <a:custGeom>
              <a:avLst/>
              <a:gdLst/>
              <a:ahLst/>
              <a:cxnLst/>
              <a:rect l="l" t="t" r="r" b="b"/>
              <a:pathLst>
                <a:path w="14208" h="10961" extrusionOk="0">
                  <a:moveTo>
                    <a:pt x="13387" y="0"/>
                  </a:moveTo>
                  <a:lnTo>
                    <a:pt x="0" y="8082"/>
                  </a:lnTo>
                  <a:lnTo>
                    <a:pt x="1004" y="10960"/>
                  </a:lnTo>
                  <a:cubicBezTo>
                    <a:pt x="5757" y="10224"/>
                    <a:pt x="12618" y="6743"/>
                    <a:pt x="14074" y="3012"/>
                  </a:cubicBezTo>
                  <a:cubicBezTo>
                    <a:pt x="14208" y="2660"/>
                    <a:pt x="14141" y="2477"/>
                    <a:pt x="13873" y="2075"/>
                  </a:cubicBezTo>
                  <a:cubicBezTo>
                    <a:pt x="13488" y="1489"/>
                    <a:pt x="13472" y="585"/>
                    <a:pt x="13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1"/>
            <p:cNvSpPr/>
            <p:nvPr/>
          </p:nvSpPr>
          <p:spPr>
            <a:xfrm>
              <a:off x="5859616" y="1338089"/>
              <a:ext cx="697537" cy="1078447"/>
            </a:xfrm>
            <a:custGeom>
              <a:avLst/>
              <a:gdLst/>
              <a:ahLst/>
              <a:cxnLst/>
              <a:rect l="l" t="t" r="r" b="b"/>
              <a:pathLst>
                <a:path w="18642" h="28822" extrusionOk="0">
                  <a:moveTo>
                    <a:pt x="11002" y="1"/>
                  </a:moveTo>
                  <a:cubicBezTo>
                    <a:pt x="9821" y="1"/>
                    <a:pt x="8727" y="567"/>
                    <a:pt x="7648" y="1043"/>
                  </a:cubicBezTo>
                  <a:cubicBezTo>
                    <a:pt x="6075" y="1713"/>
                    <a:pt x="2829" y="3955"/>
                    <a:pt x="2628" y="4372"/>
                  </a:cubicBezTo>
                  <a:cubicBezTo>
                    <a:pt x="2410" y="4792"/>
                    <a:pt x="636" y="13292"/>
                    <a:pt x="0" y="18714"/>
                  </a:cubicBezTo>
                  <a:cubicBezTo>
                    <a:pt x="44" y="18830"/>
                    <a:pt x="123" y="18867"/>
                    <a:pt x="217" y="18867"/>
                  </a:cubicBezTo>
                  <a:cubicBezTo>
                    <a:pt x="370" y="18867"/>
                    <a:pt x="564" y="18770"/>
                    <a:pt x="706" y="18770"/>
                  </a:cubicBezTo>
                  <a:cubicBezTo>
                    <a:pt x="777" y="18770"/>
                    <a:pt x="835" y="18793"/>
                    <a:pt x="870" y="18864"/>
                  </a:cubicBezTo>
                  <a:cubicBezTo>
                    <a:pt x="1022" y="19149"/>
                    <a:pt x="955" y="19718"/>
                    <a:pt x="955" y="20053"/>
                  </a:cubicBezTo>
                  <a:cubicBezTo>
                    <a:pt x="971" y="23014"/>
                    <a:pt x="1406" y="25976"/>
                    <a:pt x="2260" y="28821"/>
                  </a:cubicBezTo>
                  <a:lnTo>
                    <a:pt x="2611" y="28754"/>
                  </a:lnTo>
                  <a:cubicBezTo>
                    <a:pt x="14743" y="25909"/>
                    <a:pt x="17220" y="20571"/>
                    <a:pt x="17320" y="20287"/>
                  </a:cubicBezTo>
                  <a:cubicBezTo>
                    <a:pt x="17236" y="19031"/>
                    <a:pt x="17102" y="14881"/>
                    <a:pt x="17789" y="10397"/>
                  </a:cubicBezTo>
                  <a:cubicBezTo>
                    <a:pt x="18224" y="7636"/>
                    <a:pt x="18641" y="2315"/>
                    <a:pt x="16852" y="1144"/>
                  </a:cubicBezTo>
                  <a:cubicBezTo>
                    <a:pt x="16667" y="1010"/>
                    <a:pt x="11881" y="39"/>
                    <a:pt x="11196" y="6"/>
                  </a:cubicBezTo>
                  <a:cubicBezTo>
                    <a:pt x="11131" y="2"/>
                    <a:pt x="11067" y="1"/>
                    <a:pt x="110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1"/>
            <p:cNvSpPr/>
            <p:nvPr/>
          </p:nvSpPr>
          <p:spPr>
            <a:xfrm>
              <a:off x="6347375" y="1563672"/>
              <a:ext cx="63236" cy="657500"/>
            </a:xfrm>
            <a:custGeom>
              <a:avLst/>
              <a:gdLst/>
              <a:ahLst/>
              <a:cxnLst/>
              <a:rect l="l" t="t" r="r" b="b"/>
              <a:pathLst>
                <a:path w="1690" h="17572" extrusionOk="0">
                  <a:moveTo>
                    <a:pt x="1038" y="1"/>
                  </a:moveTo>
                  <a:cubicBezTo>
                    <a:pt x="1038" y="68"/>
                    <a:pt x="0" y="8384"/>
                    <a:pt x="1389" y="17571"/>
                  </a:cubicBezTo>
                  <a:lnTo>
                    <a:pt x="1690" y="17337"/>
                  </a:lnTo>
                  <a:cubicBezTo>
                    <a:pt x="302" y="8200"/>
                    <a:pt x="1355" y="117"/>
                    <a:pt x="1373" y="34"/>
                  </a:cubicBezTo>
                  <a:lnTo>
                    <a:pt x="10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1"/>
            <p:cNvSpPr/>
            <p:nvPr/>
          </p:nvSpPr>
          <p:spPr>
            <a:xfrm>
              <a:off x="5850823" y="1423211"/>
              <a:ext cx="356963" cy="993322"/>
            </a:xfrm>
            <a:custGeom>
              <a:avLst/>
              <a:gdLst/>
              <a:ahLst/>
              <a:cxnLst/>
              <a:rect l="l" t="t" r="r" b="b"/>
              <a:pathLst>
                <a:path w="9540" h="26547" extrusionOk="0">
                  <a:moveTo>
                    <a:pt x="7065" y="1"/>
                  </a:moveTo>
                  <a:cubicBezTo>
                    <a:pt x="5515" y="1"/>
                    <a:pt x="3025" y="1760"/>
                    <a:pt x="2863" y="2097"/>
                  </a:cubicBezTo>
                  <a:cubicBezTo>
                    <a:pt x="2645" y="2517"/>
                    <a:pt x="654" y="11234"/>
                    <a:pt x="1" y="16656"/>
                  </a:cubicBezTo>
                  <a:cubicBezTo>
                    <a:pt x="46" y="16775"/>
                    <a:pt x="128" y="16812"/>
                    <a:pt x="224" y="16812"/>
                  </a:cubicBezTo>
                  <a:cubicBezTo>
                    <a:pt x="378" y="16812"/>
                    <a:pt x="569" y="16719"/>
                    <a:pt x="711" y="16719"/>
                  </a:cubicBezTo>
                  <a:cubicBezTo>
                    <a:pt x="780" y="16719"/>
                    <a:pt x="836" y="16741"/>
                    <a:pt x="871" y="16807"/>
                  </a:cubicBezTo>
                  <a:cubicBezTo>
                    <a:pt x="1022" y="17091"/>
                    <a:pt x="971" y="17660"/>
                    <a:pt x="971" y="17994"/>
                  </a:cubicBezTo>
                  <a:cubicBezTo>
                    <a:pt x="971" y="20957"/>
                    <a:pt x="1641" y="23701"/>
                    <a:pt x="2495" y="26546"/>
                  </a:cubicBezTo>
                  <a:lnTo>
                    <a:pt x="2846" y="26479"/>
                  </a:lnTo>
                  <a:cubicBezTo>
                    <a:pt x="4988" y="25977"/>
                    <a:pt x="6812" y="25408"/>
                    <a:pt x="8385" y="24788"/>
                  </a:cubicBezTo>
                  <a:cubicBezTo>
                    <a:pt x="7431" y="21827"/>
                    <a:pt x="7598" y="17476"/>
                    <a:pt x="7598" y="13460"/>
                  </a:cubicBezTo>
                  <a:cubicBezTo>
                    <a:pt x="7598" y="6031"/>
                    <a:pt x="9539" y="2081"/>
                    <a:pt x="7966" y="341"/>
                  </a:cubicBezTo>
                  <a:cubicBezTo>
                    <a:pt x="7748" y="100"/>
                    <a:pt x="7433" y="1"/>
                    <a:pt x="7065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1"/>
            <p:cNvSpPr/>
            <p:nvPr/>
          </p:nvSpPr>
          <p:spPr>
            <a:xfrm>
              <a:off x="5308623" y="1382615"/>
              <a:ext cx="949918" cy="871192"/>
            </a:xfrm>
            <a:custGeom>
              <a:avLst/>
              <a:gdLst/>
              <a:ahLst/>
              <a:cxnLst/>
              <a:rect l="l" t="t" r="r" b="b"/>
              <a:pathLst>
                <a:path w="25387" h="23283" extrusionOk="0">
                  <a:moveTo>
                    <a:pt x="22118" y="1"/>
                  </a:moveTo>
                  <a:cubicBezTo>
                    <a:pt x="22108" y="1"/>
                    <a:pt x="22098" y="2"/>
                    <a:pt x="22089" y="3"/>
                  </a:cubicBezTo>
                  <a:lnTo>
                    <a:pt x="21687" y="170"/>
                  </a:lnTo>
                  <a:cubicBezTo>
                    <a:pt x="17470" y="1844"/>
                    <a:pt x="11948" y="6462"/>
                    <a:pt x="8552" y="9809"/>
                  </a:cubicBezTo>
                  <a:cubicBezTo>
                    <a:pt x="8066" y="10295"/>
                    <a:pt x="1707" y="16654"/>
                    <a:pt x="134" y="18863"/>
                  </a:cubicBezTo>
                  <a:cubicBezTo>
                    <a:pt x="67" y="18979"/>
                    <a:pt x="0" y="19079"/>
                    <a:pt x="0" y="19213"/>
                  </a:cubicBezTo>
                  <a:cubicBezTo>
                    <a:pt x="0" y="19347"/>
                    <a:pt x="67" y="19448"/>
                    <a:pt x="152" y="19565"/>
                  </a:cubicBezTo>
                  <a:cubicBezTo>
                    <a:pt x="904" y="20536"/>
                    <a:pt x="2644" y="22343"/>
                    <a:pt x="3599" y="23129"/>
                  </a:cubicBezTo>
                  <a:cubicBezTo>
                    <a:pt x="3691" y="23206"/>
                    <a:pt x="3783" y="23282"/>
                    <a:pt x="3900" y="23282"/>
                  </a:cubicBezTo>
                  <a:cubicBezTo>
                    <a:pt x="3911" y="23282"/>
                    <a:pt x="3922" y="23282"/>
                    <a:pt x="3934" y="23280"/>
                  </a:cubicBezTo>
                  <a:cubicBezTo>
                    <a:pt x="4050" y="23280"/>
                    <a:pt x="4134" y="23196"/>
                    <a:pt x="4217" y="23129"/>
                  </a:cubicBezTo>
                  <a:cubicBezTo>
                    <a:pt x="6243" y="21373"/>
                    <a:pt x="22357" y="10746"/>
                    <a:pt x="22575" y="10496"/>
                  </a:cubicBezTo>
                  <a:cubicBezTo>
                    <a:pt x="22809" y="10228"/>
                    <a:pt x="25386" y="4639"/>
                    <a:pt x="23479" y="1058"/>
                  </a:cubicBezTo>
                  <a:cubicBezTo>
                    <a:pt x="23332" y="781"/>
                    <a:pt x="22461" y="1"/>
                    <a:pt x="22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1"/>
            <p:cNvSpPr/>
            <p:nvPr/>
          </p:nvSpPr>
          <p:spPr>
            <a:xfrm>
              <a:off x="5363101" y="1702674"/>
              <a:ext cx="846571" cy="551122"/>
            </a:xfrm>
            <a:custGeom>
              <a:avLst/>
              <a:gdLst/>
              <a:ahLst/>
              <a:cxnLst/>
              <a:rect l="l" t="t" r="r" b="b"/>
              <a:pathLst>
                <a:path w="22625" h="14729" extrusionOk="0">
                  <a:moveTo>
                    <a:pt x="22625" y="1"/>
                  </a:moveTo>
                  <a:cubicBezTo>
                    <a:pt x="20265" y="603"/>
                    <a:pt x="17621" y="1641"/>
                    <a:pt x="14676" y="3765"/>
                  </a:cubicBezTo>
                  <a:cubicBezTo>
                    <a:pt x="8953" y="7899"/>
                    <a:pt x="3498" y="11563"/>
                    <a:pt x="1" y="12500"/>
                  </a:cubicBezTo>
                  <a:cubicBezTo>
                    <a:pt x="737" y="13303"/>
                    <a:pt x="1574" y="14124"/>
                    <a:pt x="2143" y="14575"/>
                  </a:cubicBezTo>
                  <a:cubicBezTo>
                    <a:pt x="2235" y="14652"/>
                    <a:pt x="2327" y="14728"/>
                    <a:pt x="2444" y="14728"/>
                  </a:cubicBezTo>
                  <a:cubicBezTo>
                    <a:pt x="2455" y="14728"/>
                    <a:pt x="2466" y="14728"/>
                    <a:pt x="2478" y="14726"/>
                  </a:cubicBezTo>
                  <a:cubicBezTo>
                    <a:pt x="2594" y="14726"/>
                    <a:pt x="2678" y="14642"/>
                    <a:pt x="2761" y="14575"/>
                  </a:cubicBezTo>
                  <a:cubicBezTo>
                    <a:pt x="4787" y="12819"/>
                    <a:pt x="20600" y="2962"/>
                    <a:pt x="20800" y="2712"/>
                  </a:cubicBezTo>
                  <a:cubicBezTo>
                    <a:pt x="20934" y="2578"/>
                    <a:pt x="21989" y="1306"/>
                    <a:pt x="22625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1"/>
            <p:cNvSpPr/>
            <p:nvPr/>
          </p:nvSpPr>
          <p:spPr>
            <a:xfrm>
              <a:off x="7167579" y="1509194"/>
              <a:ext cx="798340" cy="825280"/>
            </a:xfrm>
            <a:custGeom>
              <a:avLst/>
              <a:gdLst/>
              <a:ahLst/>
              <a:cxnLst/>
              <a:rect l="l" t="t" r="r" b="b"/>
              <a:pathLst>
                <a:path w="21336" h="22056" extrusionOk="0">
                  <a:moveTo>
                    <a:pt x="13555" y="0"/>
                  </a:moveTo>
                  <a:lnTo>
                    <a:pt x="1" y="10526"/>
                  </a:lnTo>
                  <a:cubicBezTo>
                    <a:pt x="2511" y="14743"/>
                    <a:pt x="5606" y="18626"/>
                    <a:pt x="9171" y="22055"/>
                  </a:cubicBezTo>
                  <a:cubicBezTo>
                    <a:pt x="11815" y="20850"/>
                    <a:pt x="14106" y="19027"/>
                    <a:pt x="16081" y="16968"/>
                  </a:cubicBezTo>
                  <a:cubicBezTo>
                    <a:pt x="18056" y="14893"/>
                    <a:pt x="19729" y="12568"/>
                    <a:pt x="21335" y="10225"/>
                  </a:cubicBezTo>
                  <a:cubicBezTo>
                    <a:pt x="18993" y="6878"/>
                    <a:pt x="13555" y="0"/>
                    <a:pt x="13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1"/>
            <p:cNvSpPr/>
            <p:nvPr/>
          </p:nvSpPr>
          <p:spPr>
            <a:xfrm>
              <a:off x="6788140" y="2328837"/>
              <a:ext cx="197901" cy="322913"/>
            </a:xfrm>
            <a:custGeom>
              <a:avLst/>
              <a:gdLst/>
              <a:ahLst/>
              <a:cxnLst/>
              <a:rect l="l" t="t" r="r" b="b"/>
              <a:pathLst>
                <a:path w="5289" h="8630" extrusionOk="0">
                  <a:moveTo>
                    <a:pt x="2921" y="1"/>
                  </a:moveTo>
                  <a:cubicBezTo>
                    <a:pt x="2661" y="1"/>
                    <a:pt x="2424" y="247"/>
                    <a:pt x="2277" y="468"/>
                  </a:cubicBezTo>
                  <a:cubicBezTo>
                    <a:pt x="787" y="2576"/>
                    <a:pt x="1" y="4484"/>
                    <a:pt x="1" y="7061"/>
                  </a:cubicBezTo>
                  <a:lnTo>
                    <a:pt x="17" y="7429"/>
                  </a:lnTo>
                  <a:cubicBezTo>
                    <a:pt x="34" y="7780"/>
                    <a:pt x="135" y="8148"/>
                    <a:pt x="336" y="8449"/>
                  </a:cubicBezTo>
                  <a:cubicBezTo>
                    <a:pt x="385" y="8516"/>
                    <a:pt x="436" y="8600"/>
                    <a:pt x="519" y="8616"/>
                  </a:cubicBezTo>
                  <a:cubicBezTo>
                    <a:pt x="547" y="8626"/>
                    <a:pt x="574" y="8630"/>
                    <a:pt x="600" y="8630"/>
                  </a:cubicBezTo>
                  <a:cubicBezTo>
                    <a:pt x="666" y="8630"/>
                    <a:pt x="727" y="8603"/>
                    <a:pt x="787" y="8567"/>
                  </a:cubicBezTo>
                  <a:cubicBezTo>
                    <a:pt x="2360" y="7831"/>
                    <a:pt x="3749" y="6693"/>
                    <a:pt x="4803" y="5303"/>
                  </a:cubicBezTo>
                  <a:cubicBezTo>
                    <a:pt x="5004" y="5053"/>
                    <a:pt x="5188" y="4768"/>
                    <a:pt x="5255" y="4450"/>
                  </a:cubicBezTo>
                  <a:cubicBezTo>
                    <a:pt x="5289" y="4266"/>
                    <a:pt x="5289" y="4098"/>
                    <a:pt x="5255" y="3915"/>
                  </a:cubicBezTo>
                  <a:cubicBezTo>
                    <a:pt x="5188" y="3262"/>
                    <a:pt x="4903" y="2626"/>
                    <a:pt x="4452" y="2141"/>
                  </a:cubicBezTo>
                  <a:cubicBezTo>
                    <a:pt x="4167" y="1807"/>
                    <a:pt x="3799" y="1555"/>
                    <a:pt x="3498" y="1220"/>
                  </a:cubicBezTo>
                  <a:cubicBezTo>
                    <a:pt x="3214" y="886"/>
                    <a:pt x="2979" y="468"/>
                    <a:pt x="3029" y="15"/>
                  </a:cubicBezTo>
                  <a:cubicBezTo>
                    <a:pt x="2993" y="5"/>
                    <a:pt x="2956" y="1"/>
                    <a:pt x="29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1"/>
            <p:cNvSpPr/>
            <p:nvPr/>
          </p:nvSpPr>
          <p:spPr>
            <a:xfrm>
              <a:off x="6285376" y="3126441"/>
              <a:ext cx="159698" cy="649979"/>
            </a:xfrm>
            <a:custGeom>
              <a:avLst/>
              <a:gdLst/>
              <a:ahLst/>
              <a:cxnLst/>
              <a:rect l="l" t="t" r="r" b="b"/>
              <a:pathLst>
                <a:path w="4268" h="17371" extrusionOk="0">
                  <a:moveTo>
                    <a:pt x="2443" y="1"/>
                  </a:moveTo>
                  <a:cubicBezTo>
                    <a:pt x="1590" y="1"/>
                    <a:pt x="770" y="168"/>
                    <a:pt x="0" y="470"/>
                  </a:cubicBezTo>
                  <a:cubicBezTo>
                    <a:pt x="84" y="1273"/>
                    <a:pt x="118" y="2076"/>
                    <a:pt x="134" y="2862"/>
                  </a:cubicBezTo>
                  <a:cubicBezTo>
                    <a:pt x="335" y="8785"/>
                    <a:pt x="553" y="11463"/>
                    <a:pt x="736" y="17370"/>
                  </a:cubicBezTo>
                  <a:cubicBezTo>
                    <a:pt x="787" y="17152"/>
                    <a:pt x="1071" y="17286"/>
                    <a:pt x="1155" y="16985"/>
                  </a:cubicBezTo>
                  <a:cubicBezTo>
                    <a:pt x="1975" y="13990"/>
                    <a:pt x="3799" y="6978"/>
                    <a:pt x="4268" y="251"/>
                  </a:cubicBezTo>
                  <a:cubicBezTo>
                    <a:pt x="3681" y="84"/>
                    <a:pt x="3079" y="1"/>
                    <a:pt x="2443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1"/>
            <p:cNvSpPr/>
            <p:nvPr/>
          </p:nvSpPr>
          <p:spPr>
            <a:xfrm>
              <a:off x="6285376" y="3126441"/>
              <a:ext cx="159698" cy="153449"/>
            </a:xfrm>
            <a:custGeom>
              <a:avLst/>
              <a:gdLst/>
              <a:ahLst/>
              <a:cxnLst/>
              <a:rect l="l" t="t" r="r" b="b"/>
              <a:pathLst>
                <a:path w="4268" h="4101" extrusionOk="0">
                  <a:moveTo>
                    <a:pt x="2443" y="1"/>
                  </a:moveTo>
                  <a:cubicBezTo>
                    <a:pt x="1590" y="1"/>
                    <a:pt x="770" y="168"/>
                    <a:pt x="0" y="470"/>
                  </a:cubicBezTo>
                  <a:cubicBezTo>
                    <a:pt x="84" y="1273"/>
                    <a:pt x="118" y="2076"/>
                    <a:pt x="134" y="2862"/>
                  </a:cubicBezTo>
                  <a:cubicBezTo>
                    <a:pt x="151" y="3297"/>
                    <a:pt x="167" y="3698"/>
                    <a:pt x="185" y="4100"/>
                  </a:cubicBezTo>
                  <a:cubicBezTo>
                    <a:pt x="1490" y="3129"/>
                    <a:pt x="2845" y="2427"/>
                    <a:pt x="4117" y="2025"/>
                  </a:cubicBezTo>
                  <a:cubicBezTo>
                    <a:pt x="4183" y="1440"/>
                    <a:pt x="4234" y="838"/>
                    <a:pt x="4268" y="251"/>
                  </a:cubicBezTo>
                  <a:cubicBezTo>
                    <a:pt x="3681" y="84"/>
                    <a:pt x="3079" y="1"/>
                    <a:pt x="2443" y="1"/>
                  </a:cubicBezTo>
                  <a:close/>
                </a:path>
              </a:pathLst>
            </a:custGeom>
            <a:solidFill>
              <a:srgbClr val="E79B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1"/>
            <p:cNvSpPr/>
            <p:nvPr/>
          </p:nvSpPr>
          <p:spPr>
            <a:xfrm>
              <a:off x="6240926" y="2978273"/>
              <a:ext cx="230454" cy="185890"/>
            </a:xfrm>
            <a:custGeom>
              <a:avLst/>
              <a:gdLst/>
              <a:ahLst/>
              <a:cxnLst/>
              <a:rect l="l" t="t" r="r" b="b"/>
              <a:pathLst>
                <a:path w="6159" h="4968" extrusionOk="0">
                  <a:moveTo>
                    <a:pt x="2967" y="0"/>
                  </a:moveTo>
                  <a:cubicBezTo>
                    <a:pt x="2901" y="0"/>
                    <a:pt x="2837" y="8"/>
                    <a:pt x="2778" y="28"/>
                  </a:cubicBezTo>
                  <a:cubicBezTo>
                    <a:pt x="2661" y="79"/>
                    <a:pt x="2560" y="179"/>
                    <a:pt x="2460" y="280"/>
                  </a:cubicBezTo>
                  <a:cubicBezTo>
                    <a:pt x="1774" y="898"/>
                    <a:pt x="820" y="1049"/>
                    <a:pt x="201" y="1786"/>
                  </a:cubicBezTo>
                  <a:cubicBezTo>
                    <a:pt x="101" y="1902"/>
                    <a:pt x="17" y="2036"/>
                    <a:pt x="1" y="2203"/>
                  </a:cubicBezTo>
                  <a:cubicBezTo>
                    <a:pt x="1" y="2304"/>
                    <a:pt x="17" y="2404"/>
                    <a:pt x="34" y="2504"/>
                  </a:cubicBezTo>
                  <a:cubicBezTo>
                    <a:pt x="184" y="3174"/>
                    <a:pt x="335" y="3843"/>
                    <a:pt x="485" y="4496"/>
                  </a:cubicBezTo>
                  <a:lnTo>
                    <a:pt x="786" y="4646"/>
                  </a:lnTo>
                  <a:cubicBezTo>
                    <a:pt x="1514" y="4860"/>
                    <a:pt x="2266" y="4968"/>
                    <a:pt x="3018" y="4968"/>
                  </a:cubicBezTo>
                  <a:cubicBezTo>
                    <a:pt x="4032" y="4968"/>
                    <a:pt x="5047" y="4773"/>
                    <a:pt x="6007" y="4379"/>
                  </a:cubicBezTo>
                  <a:cubicBezTo>
                    <a:pt x="6007" y="3676"/>
                    <a:pt x="6058" y="2973"/>
                    <a:pt x="6159" y="2288"/>
                  </a:cubicBezTo>
                  <a:cubicBezTo>
                    <a:pt x="5054" y="1685"/>
                    <a:pt x="4318" y="229"/>
                    <a:pt x="3113" y="12"/>
                  </a:cubicBezTo>
                  <a:cubicBezTo>
                    <a:pt x="3064" y="5"/>
                    <a:pt x="3015" y="0"/>
                    <a:pt x="29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1"/>
            <p:cNvSpPr/>
            <p:nvPr/>
          </p:nvSpPr>
          <p:spPr>
            <a:xfrm>
              <a:off x="6018036" y="1338089"/>
              <a:ext cx="576679" cy="131934"/>
            </a:xfrm>
            <a:custGeom>
              <a:avLst/>
              <a:gdLst/>
              <a:ahLst/>
              <a:cxnLst/>
              <a:rect l="l" t="t" r="r" b="b"/>
              <a:pathLst>
                <a:path w="15412" h="3526" extrusionOk="0">
                  <a:moveTo>
                    <a:pt x="6768" y="1"/>
                  </a:moveTo>
                  <a:cubicBezTo>
                    <a:pt x="5587" y="1"/>
                    <a:pt x="4493" y="567"/>
                    <a:pt x="3414" y="1043"/>
                  </a:cubicBezTo>
                  <a:cubicBezTo>
                    <a:pt x="3213" y="1126"/>
                    <a:pt x="2995" y="1227"/>
                    <a:pt x="2761" y="1360"/>
                  </a:cubicBezTo>
                  <a:lnTo>
                    <a:pt x="2727" y="1360"/>
                  </a:lnTo>
                  <a:cubicBezTo>
                    <a:pt x="1857" y="1713"/>
                    <a:pt x="954" y="2181"/>
                    <a:pt x="0" y="2733"/>
                  </a:cubicBezTo>
                  <a:cubicBezTo>
                    <a:pt x="1394" y="3239"/>
                    <a:pt x="3411" y="3526"/>
                    <a:pt x="5726" y="3526"/>
                  </a:cubicBezTo>
                  <a:cubicBezTo>
                    <a:pt x="6468" y="3526"/>
                    <a:pt x="7240" y="3497"/>
                    <a:pt x="8033" y="3435"/>
                  </a:cubicBezTo>
                  <a:cubicBezTo>
                    <a:pt x="11027" y="3201"/>
                    <a:pt x="13671" y="2549"/>
                    <a:pt x="15412" y="1713"/>
                  </a:cubicBezTo>
                  <a:cubicBezTo>
                    <a:pt x="13504" y="1277"/>
                    <a:pt x="12065" y="959"/>
                    <a:pt x="11480" y="842"/>
                  </a:cubicBezTo>
                  <a:lnTo>
                    <a:pt x="11480" y="858"/>
                  </a:lnTo>
                  <a:cubicBezTo>
                    <a:pt x="9974" y="524"/>
                    <a:pt x="7446" y="39"/>
                    <a:pt x="6962" y="6"/>
                  </a:cubicBezTo>
                  <a:cubicBezTo>
                    <a:pt x="6897" y="2"/>
                    <a:pt x="6833" y="1"/>
                    <a:pt x="6768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1"/>
            <p:cNvSpPr/>
            <p:nvPr/>
          </p:nvSpPr>
          <p:spPr>
            <a:xfrm>
              <a:off x="6137582" y="1332028"/>
              <a:ext cx="402014" cy="232288"/>
            </a:xfrm>
            <a:custGeom>
              <a:avLst/>
              <a:gdLst/>
              <a:ahLst/>
              <a:cxnLst/>
              <a:rect l="l" t="t" r="r" b="b"/>
              <a:pathLst>
                <a:path w="10744" h="6208" extrusionOk="0">
                  <a:moveTo>
                    <a:pt x="3582" y="0"/>
                  </a:moveTo>
                  <a:cubicBezTo>
                    <a:pt x="2328" y="0"/>
                    <a:pt x="68" y="1255"/>
                    <a:pt x="1" y="1288"/>
                  </a:cubicBezTo>
                  <a:cubicBezTo>
                    <a:pt x="2377" y="2995"/>
                    <a:pt x="6210" y="6107"/>
                    <a:pt x="6812" y="6208"/>
                  </a:cubicBezTo>
                  <a:cubicBezTo>
                    <a:pt x="8619" y="4887"/>
                    <a:pt x="9891" y="2962"/>
                    <a:pt x="10744" y="1556"/>
                  </a:cubicBezTo>
                  <a:cubicBezTo>
                    <a:pt x="9840" y="1172"/>
                    <a:pt x="5574" y="0"/>
                    <a:pt x="3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1"/>
            <p:cNvSpPr/>
            <p:nvPr/>
          </p:nvSpPr>
          <p:spPr>
            <a:xfrm>
              <a:off x="6137582" y="1329371"/>
              <a:ext cx="402014" cy="140428"/>
            </a:xfrm>
            <a:custGeom>
              <a:avLst/>
              <a:gdLst/>
              <a:ahLst/>
              <a:cxnLst/>
              <a:rect l="l" t="t" r="r" b="b"/>
              <a:pathLst>
                <a:path w="10744" h="3753" extrusionOk="0">
                  <a:moveTo>
                    <a:pt x="3624" y="1"/>
                  </a:moveTo>
                  <a:cubicBezTo>
                    <a:pt x="2423" y="1"/>
                    <a:pt x="1314" y="793"/>
                    <a:pt x="219" y="1276"/>
                  </a:cubicBezTo>
                  <a:cubicBezTo>
                    <a:pt x="152" y="1292"/>
                    <a:pt x="85" y="1326"/>
                    <a:pt x="18" y="1359"/>
                  </a:cubicBezTo>
                  <a:lnTo>
                    <a:pt x="1" y="1359"/>
                  </a:lnTo>
                  <a:cubicBezTo>
                    <a:pt x="938" y="2029"/>
                    <a:pt x="2093" y="2916"/>
                    <a:pt x="3198" y="3753"/>
                  </a:cubicBezTo>
                  <a:cubicBezTo>
                    <a:pt x="3733" y="3735"/>
                    <a:pt x="4269" y="3719"/>
                    <a:pt x="4838" y="3668"/>
                  </a:cubicBezTo>
                  <a:cubicBezTo>
                    <a:pt x="6761" y="3518"/>
                    <a:pt x="8535" y="3200"/>
                    <a:pt x="10025" y="2765"/>
                  </a:cubicBezTo>
                  <a:cubicBezTo>
                    <a:pt x="10293" y="2363"/>
                    <a:pt x="10527" y="1979"/>
                    <a:pt x="10744" y="1627"/>
                  </a:cubicBezTo>
                  <a:cubicBezTo>
                    <a:pt x="10710" y="1611"/>
                    <a:pt x="10677" y="1560"/>
                    <a:pt x="10644" y="1544"/>
                  </a:cubicBezTo>
                  <a:cubicBezTo>
                    <a:pt x="9439" y="1058"/>
                    <a:pt x="4251" y="20"/>
                    <a:pt x="3767" y="4"/>
                  </a:cubicBezTo>
                  <a:cubicBezTo>
                    <a:pt x="3719" y="2"/>
                    <a:pt x="3671" y="1"/>
                    <a:pt x="3624" y="1"/>
                  </a:cubicBezTo>
                  <a:close/>
                </a:path>
              </a:pathLst>
            </a:custGeom>
            <a:solidFill>
              <a:srgbClr val="E2D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1"/>
            <p:cNvSpPr/>
            <p:nvPr/>
          </p:nvSpPr>
          <p:spPr>
            <a:xfrm>
              <a:off x="6288519" y="1137276"/>
              <a:ext cx="186638" cy="284934"/>
            </a:xfrm>
            <a:custGeom>
              <a:avLst/>
              <a:gdLst/>
              <a:ahLst/>
              <a:cxnLst/>
              <a:rect l="l" t="t" r="r" b="b"/>
              <a:pathLst>
                <a:path w="4988" h="7615" extrusionOk="0">
                  <a:moveTo>
                    <a:pt x="4920" y="1"/>
                  </a:moveTo>
                  <a:cubicBezTo>
                    <a:pt x="3698" y="235"/>
                    <a:pt x="2460" y="402"/>
                    <a:pt x="1221" y="503"/>
                  </a:cubicBezTo>
                  <a:cubicBezTo>
                    <a:pt x="1172" y="503"/>
                    <a:pt x="1105" y="520"/>
                    <a:pt x="1054" y="553"/>
                  </a:cubicBezTo>
                  <a:cubicBezTo>
                    <a:pt x="1004" y="603"/>
                    <a:pt x="971" y="670"/>
                    <a:pt x="954" y="737"/>
                  </a:cubicBezTo>
                  <a:cubicBezTo>
                    <a:pt x="569" y="2260"/>
                    <a:pt x="83" y="5288"/>
                    <a:pt x="83" y="5288"/>
                  </a:cubicBezTo>
                  <a:cubicBezTo>
                    <a:pt x="0" y="5824"/>
                    <a:pt x="1288" y="7615"/>
                    <a:pt x="2593" y="7615"/>
                  </a:cubicBezTo>
                  <a:cubicBezTo>
                    <a:pt x="3782" y="7615"/>
                    <a:pt x="4552" y="6326"/>
                    <a:pt x="4585" y="6209"/>
                  </a:cubicBezTo>
                  <a:cubicBezTo>
                    <a:pt x="4820" y="5640"/>
                    <a:pt x="4987" y="636"/>
                    <a:pt x="4920" y="1"/>
                  </a:cubicBezTo>
                  <a:close/>
                </a:path>
              </a:pathLst>
            </a:custGeom>
            <a:solidFill>
              <a:srgbClr val="D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1"/>
            <p:cNvSpPr/>
            <p:nvPr/>
          </p:nvSpPr>
          <p:spPr>
            <a:xfrm>
              <a:off x="6252787" y="1293788"/>
              <a:ext cx="234870" cy="167855"/>
            </a:xfrm>
            <a:custGeom>
              <a:avLst/>
              <a:gdLst/>
              <a:ahLst/>
              <a:cxnLst/>
              <a:rect l="l" t="t" r="r" b="b"/>
              <a:pathLst>
                <a:path w="6277" h="4486" extrusionOk="0">
                  <a:moveTo>
                    <a:pt x="1223" y="1"/>
                  </a:moveTo>
                  <a:cubicBezTo>
                    <a:pt x="536" y="369"/>
                    <a:pt x="1" y="955"/>
                    <a:pt x="1" y="955"/>
                  </a:cubicBezTo>
                  <a:cubicBezTo>
                    <a:pt x="420" y="2143"/>
                    <a:pt x="1708" y="3332"/>
                    <a:pt x="3381" y="4486"/>
                  </a:cubicBezTo>
                  <a:lnTo>
                    <a:pt x="4586" y="3231"/>
                  </a:lnTo>
                  <a:lnTo>
                    <a:pt x="5389" y="3783"/>
                  </a:lnTo>
                  <a:cubicBezTo>
                    <a:pt x="5925" y="3332"/>
                    <a:pt x="6277" y="2796"/>
                    <a:pt x="6159" y="2093"/>
                  </a:cubicBezTo>
                  <a:lnTo>
                    <a:pt x="5674" y="1190"/>
                  </a:lnTo>
                  <a:cubicBezTo>
                    <a:pt x="5374" y="1729"/>
                    <a:pt x="4787" y="1949"/>
                    <a:pt x="4135" y="1949"/>
                  </a:cubicBezTo>
                  <a:cubicBezTo>
                    <a:pt x="2784" y="1949"/>
                    <a:pt x="1155" y="1006"/>
                    <a:pt x="12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1"/>
            <p:cNvSpPr/>
            <p:nvPr/>
          </p:nvSpPr>
          <p:spPr>
            <a:xfrm>
              <a:off x="6309136" y="976984"/>
              <a:ext cx="209164" cy="346074"/>
            </a:xfrm>
            <a:custGeom>
              <a:avLst/>
              <a:gdLst/>
              <a:ahLst/>
              <a:cxnLst/>
              <a:rect l="l" t="t" r="r" b="b"/>
              <a:pathLst>
                <a:path w="5590" h="9249" extrusionOk="0">
                  <a:moveTo>
                    <a:pt x="2796" y="1"/>
                  </a:moveTo>
                  <a:cubicBezTo>
                    <a:pt x="1759" y="1"/>
                    <a:pt x="755" y="888"/>
                    <a:pt x="704" y="1022"/>
                  </a:cubicBezTo>
                  <a:cubicBezTo>
                    <a:pt x="1" y="3481"/>
                    <a:pt x="202" y="7615"/>
                    <a:pt x="520" y="8434"/>
                  </a:cubicBezTo>
                  <a:cubicBezTo>
                    <a:pt x="611" y="8638"/>
                    <a:pt x="1468" y="9248"/>
                    <a:pt x="2764" y="9248"/>
                  </a:cubicBezTo>
                  <a:cubicBezTo>
                    <a:pt x="3383" y="9248"/>
                    <a:pt x="4103" y="9109"/>
                    <a:pt x="4887" y="8720"/>
                  </a:cubicBezTo>
                  <a:cubicBezTo>
                    <a:pt x="5055" y="7883"/>
                    <a:pt x="5590" y="3180"/>
                    <a:pt x="5456" y="1741"/>
                  </a:cubicBezTo>
                  <a:cubicBezTo>
                    <a:pt x="5440" y="1574"/>
                    <a:pt x="5407" y="1373"/>
                    <a:pt x="5322" y="1223"/>
                  </a:cubicBezTo>
                  <a:cubicBezTo>
                    <a:pt x="5239" y="1089"/>
                    <a:pt x="5121" y="989"/>
                    <a:pt x="5021" y="888"/>
                  </a:cubicBezTo>
                  <a:cubicBezTo>
                    <a:pt x="4403" y="386"/>
                    <a:pt x="3615" y="1"/>
                    <a:pt x="2796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1"/>
            <p:cNvSpPr/>
            <p:nvPr/>
          </p:nvSpPr>
          <p:spPr>
            <a:xfrm>
              <a:off x="6304159" y="973429"/>
              <a:ext cx="92683" cy="207106"/>
            </a:xfrm>
            <a:custGeom>
              <a:avLst/>
              <a:gdLst/>
              <a:ahLst/>
              <a:cxnLst/>
              <a:rect l="l" t="t" r="r" b="b"/>
              <a:pathLst>
                <a:path w="2477" h="5535" extrusionOk="0">
                  <a:moveTo>
                    <a:pt x="1575" y="1"/>
                  </a:moveTo>
                  <a:cubicBezTo>
                    <a:pt x="1188" y="1"/>
                    <a:pt x="837" y="200"/>
                    <a:pt x="602" y="464"/>
                  </a:cubicBezTo>
                  <a:cubicBezTo>
                    <a:pt x="352" y="782"/>
                    <a:pt x="252" y="1167"/>
                    <a:pt x="201" y="1568"/>
                  </a:cubicBezTo>
                  <a:cubicBezTo>
                    <a:pt x="0" y="2840"/>
                    <a:pt x="201" y="4163"/>
                    <a:pt x="386" y="5468"/>
                  </a:cubicBezTo>
                  <a:lnTo>
                    <a:pt x="453" y="5535"/>
                  </a:lnTo>
                  <a:cubicBezTo>
                    <a:pt x="904" y="5434"/>
                    <a:pt x="1356" y="5350"/>
                    <a:pt x="1825" y="5283"/>
                  </a:cubicBezTo>
                  <a:cubicBezTo>
                    <a:pt x="2142" y="3828"/>
                    <a:pt x="2477" y="2355"/>
                    <a:pt x="2394" y="832"/>
                  </a:cubicBezTo>
                  <a:cubicBezTo>
                    <a:pt x="2376" y="631"/>
                    <a:pt x="2360" y="414"/>
                    <a:pt x="2209" y="247"/>
                  </a:cubicBezTo>
                  <a:cubicBezTo>
                    <a:pt x="2092" y="129"/>
                    <a:pt x="1925" y="46"/>
                    <a:pt x="1740" y="13"/>
                  </a:cubicBezTo>
                  <a:cubicBezTo>
                    <a:pt x="1685" y="4"/>
                    <a:pt x="1630" y="1"/>
                    <a:pt x="1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1"/>
            <p:cNvSpPr/>
            <p:nvPr/>
          </p:nvSpPr>
          <p:spPr>
            <a:xfrm>
              <a:off x="7263365" y="3128948"/>
              <a:ext cx="140914" cy="72104"/>
            </a:xfrm>
            <a:custGeom>
              <a:avLst/>
              <a:gdLst/>
              <a:ahLst/>
              <a:cxnLst/>
              <a:rect l="l" t="t" r="r" b="b"/>
              <a:pathLst>
                <a:path w="3766" h="1927" extrusionOk="0">
                  <a:moveTo>
                    <a:pt x="314" y="1"/>
                  </a:moveTo>
                  <a:cubicBezTo>
                    <a:pt x="231" y="1"/>
                    <a:pt x="151" y="18"/>
                    <a:pt x="84" y="68"/>
                  </a:cubicBezTo>
                  <a:lnTo>
                    <a:pt x="18" y="251"/>
                  </a:lnTo>
                  <a:cubicBezTo>
                    <a:pt x="0" y="653"/>
                    <a:pt x="67" y="820"/>
                    <a:pt x="167" y="1239"/>
                  </a:cubicBezTo>
                  <a:cubicBezTo>
                    <a:pt x="167" y="1289"/>
                    <a:pt x="185" y="1340"/>
                    <a:pt x="218" y="1389"/>
                  </a:cubicBezTo>
                  <a:cubicBezTo>
                    <a:pt x="268" y="1456"/>
                    <a:pt x="352" y="1490"/>
                    <a:pt x="453" y="1507"/>
                  </a:cubicBezTo>
                  <a:cubicBezTo>
                    <a:pt x="736" y="1590"/>
                    <a:pt x="1038" y="1674"/>
                    <a:pt x="1323" y="1741"/>
                  </a:cubicBezTo>
                  <a:cubicBezTo>
                    <a:pt x="1704" y="1847"/>
                    <a:pt x="2099" y="1927"/>
                    <a:pt x="2483" y="1927"/>
                  </a:cubicBezTo>
                  <a:cubicBezTo>
                    <a:pt x="2520" y="1927"/>
                    <a:pt x="2558" y="1926"/>
                    <a:pt x="2594" y="1925"/>
                  </a:cubicBezTo>
                  <a:cubicBezTo>
                    <a:pt x="3030" y="1909"/>
                    <a:pt x="3465" y="1757"/>
                    <a:pt x="3766" y="1440"/>
                  </a:cubicBezTo>
                  <a:cubicBezTo>
                    <a:pt x="2912" y="1389"/>
                    <a:pt x="2092" y="1054"/>
                    <a:pt x="1439" y="503"/>
                  </a:cubicBezTo>
                  <a:cubicBezTo>
                    <a:pt x="1323" y="403"/>
                    <a:pt x="1205" y="285"/>
                    <a:pt x="1071" y="202"/>
                  </a:cubicBezTo>
                  <a:cubicBezTo>
                    <a:pt x="921" y="117"/>
                    <a:pt x="754" y="68"/>
                    <a:pt x="569" y="34"/>
                  </a:cubicBezTo>
                  <a:cubicBezTo>
                    <a:pt x="485" y="18"/>
                    <a:pt x="398" y="1"/>
                    <a:pt x="314" y="1"/>
                  </a:cubicBezTo>
                  <a:close/>
                </a:path>
              </a:pathLst>
            </a:custGeom>
            <a:solidFill>
              <a:srgbClr val="E4E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1"/>
            <p:cNvSpPr/>
            <p:nvPr/>
          </p:nvSpPr>
          <p:spPr>
            <a:xfrm>
              <a:off x="6282869" y="3729369"/>
              <a:ext cx="81420" cy="129914"/>
            </a:xfrm>
            <a:custGeom>
              <a:avLst/>
              <a:gdLst/>
              <a:ahLst/>
              <a:cxnLst/>
              <a:rect l="l" t="t" r="r" b="b"/>
              <a:pathLst>
                <a:path w="2176" h="3472" extrusionOk="0">
                  <a:moveTo>
                    <a:pt x="1071" y="1"/>
                  </a:moveTo>
                  <a:lnTo>
                    <a:pt x="888" y="68"/>
                  </a:lnTo>
                  <a:cubicBezTo>
                    <a:pt x="553" y="302"/>
                    <a:pt x="453" y="469"/>
                    <a:pt x="134" y="837"/>
                  </a:cubicBezTo>
                  <a:cubicBezTo>
                    <a:pt x="101" y="888"/>
                    <a:pt x="51" y="938"/>
                    <a:pt x="34" y="989"/>
                  </a:cubicBezTo>
                  <a:cubicBezTo>
                    <a:pt x="0" y="1089"/>
                    <a:pt x="34" y="1172"/>
                    <a:pt x="67" y="1256"/>
                  </a:cubicBezTo>
                  <a:cubicBezTo>
                    <a:pt x="185" y="1540"/>
                    <a:pt x="319" y="1808"/>
                    <a:pt x="435" y="2093"/>
                  </a:cubicBezTo>
                  <a:cubicBezTo>
                    <a:pt x="620" y="2477"/>
                    <a:pt x="821" y="2863"/>
                    <a:pt x="1105" y="3131"/>
                  </a:cubicBezTo>
                  <a:cubicBezTo>
                    <a:pt x="1323" y="3336"/>
                    <a:pt x="1600" y="3472"/>
                    <a:pt x="1898" y="3472"/>
                  </a:cubicBezTo>
                  <a:cubicBezTo>
                    <a:pt x="1989" y="3472"/>
                    <a:pt x="2082" y="3459"/>
                    <a:pt x="2176" y="3432"/>
                  </a:cubicBezTo>
                  <a:cubicBezTo>
                    <a:pt x="1724" y="2846"/>
                    <a:pt x="1490" y="2042"/>
                    <a:pt x="1540" y="1190"/>
                  </a:cubicBezTo>
                  <a:cubicBezTo>
                    <a:pt x="1540" y="1038"/>
                    <a:pt x="1557" y="888"/>
                    <a:pt x="1540" y="754"/>
                  </a:cubicBezTo>
                  <a:cubicBezTo>
                    <a:pt x="1524" y="587"/>
                    <a:pt x="1457" y="453"/>
                    <a:pt x="1390" y="302"/>
                  </a:cubicBezTo>
                  <a:cubicBezTo>
                    <a:pt x="1323" y="168"/>
                    <a:pt x="1238" y="34"/>
                    <a:pt x="1071" y="1"/>
                  </a:cubicBezTo>
                  <a:close/>
                </a:path>
              </a:pathLst>
            </a:custGeom>
            <a:solidFill>
              <a:srgbClr val="E4E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1"/>
            <p:cNvSpPr/>
            <p:nvPr/>
          </p:nvSpPr>
          <p:spPr>
            <a:xfrm>
              <a:off x="6021778" y="2204166"/>
              <a:ext cx="324372" cy="153487"/>
            </a:xfrm>
            <a:custGeom>
              <a:avLst/>
              <a:gdLst/>
              <a:ahLst/>
              <a:cxnLst/>
              <a:rect l="l" t="t" r="r" b="b"/>
              <a:pathLst>
                <a:path w="8669" h="4102" extrusionOk="0">
                  <a:moveTo>
                    <a:pt x="8669" y="1"/>
                  </a:moveTo>
                  <a:lnTo>
                    <a:pt x="1" y="3131"/>
                  </a:lnTo>
                  <a:lnTo>
                    <a:pt x="184" y="4101"/>
                  </a:lnTo>
                  <a:cubicBezTo>
                    <a:pt x="5155" y="2528"/>
                    <a:pt x="8669" y="1"/>
                    <a:pt x="8669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1"/>
            <p:cNvSpPr/>
            <p:nvPr/>
          </p:nvSpPr>
          <p:spPr>
            <a:xfrm>
              <a:off x="6453151" y="2373886"/>
              <a:ext cx="139680" cy="107051"/>
            </a:xfrm>
            <a:custGeom>
              <a:avLst/>
              <a:gdLst/>
              <a:ahLst/>
              <a:cxnLst/>
              <a:rect l="l" t="t" r="r" b="b"/>
              <a:pathLst>
                <a:path w="3733" h="2861" extrusionOk="0">
                  <a:moveTo>
                    <a:pt x="3733" y="0"/>
                  </a:moveTo>
                  <a:lnTo>
                    <a:pt x="1725" y="1640"/>
                  </a:lnTo>
                  <a:lnTo>
                    <a:pt x="1" y="1723"/>
                  </a:lnTo>
                  <a:lnTo>
                    <a:pt x="1808" y="2861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1B3A4E">
                <a:alpha val="75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1"/>
            <p:cNvSpPr/>
            <p:nvPr/>
          </p:nvSpPr>
          <p:spPr>
            <a:xfrm>
              <a:off x="7461185" y="1568686"/>
              <a:ext cx="380760" cy="686274"/>
            </a:xfrm>
            <a:custGeom>
              <a:avLst/>
              <a:gdLst/>
              <a:ahLst/>
              <a:cxnLst/>
              <a:rect l="l" t="t" r="r" b="b"/>
              <a:pathLst>
                <a:path w="10176" h="18341" extrusionOk="0">
                  <a:moveTo>
                    <a:pt x="4570" y="1"/>
                  </a:moveTo>
                  <a:lnTo>
                    <a:pt x="4570" y="1"/>
                  </a:lnTo>
                  <a:cubicBezTo>
                    <a:pt x="5105" y="5523"/>
                    <a:pt x="9271" y="10141"/>
                    <a:pt x="9271" y="10141"/>
                  </a:cubicBezTo>
                  <a:lnTo>
                    <a:pt x="1" y="18256"/>
                  </a:lnTo>
                  <a:lnTo>
                    <a:pt x="286" y="18341"/>
                  </a:lnTo>
                  <a:lnTo>
                    <a:pt x="10175" y="10309"/>
                  </a:lnTo>
                  <a:cubicBezTo>
                    <a:pt x="8067" y="7230"/>
                    <a:pt x="6009" y="4050"/>
                    <a:pt x="4570" y="1"/>
                  </a:cubicBezTo>
                  <a:close/>
                </a:path>
              </a:pathLst>
            </a:custGeom>
            <a:solidFill>
              <a:srgbClr val="AAE4E9">
                <a:alpha val="28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1"/>
            <p:cNvSpPr/>
            <p:nvPr/>
          </p:nvSpPr>
          <p:spPr>
            <a:xfrm>
              <a:off x="6282869" y="3294254"/>
              <a:ext cx="143421" cy="565042"/>
            </a:xfrm>
            <a:custGeom>
              <a:avLst/>
              <a:gdLst/>
              <a:ahLst/>
              <a:cxnLst/>
              <a:rect l="l" t="t" r="r" b="b"/>
              <a:pathLst>
                <a:path w="3833" h="15101" extrusionOk="0">
                  <a:moveTo>
                    <a:pt x="268" y="1"/>
                  </a:moveTo>
                  <a:lnTo>
                    <a:pt x="268" y="1"/>
                  </a:lnTo>
                  <a:cubicBezTo>
                    <a:pt x="435" y="4501"/>
                    <a:pt x="603" y="7145"/>
                    <a:pt x="770" y="11781"/>
                  </a:cubicBezTo>
                  <a:cubicBezTo>
                    <a:pt x="536" y="11982"/>
                    <a:pt x="419" y="12149"/>
                    <a:pt x="134" y="12466"/>
                  </a:cubicBezTo>
                  <a:cubicBezTo>
                    <a:pt x="101" y="12517"/>
                    <a:pt x="51" y="12567"/>
                    <a:pt x="34" y="12618"/>
                  </a:cubicBezTo>
                  <a:cubicBezTo>
                    <a:pt x="0" y="12718"/>
                    <a:pt x="34" y="12801"/>
                    <a:pt x="67" y="12885"/>
                  </a:cubicBezTo>
                  <a:cubicBezTo>
                    <a:pt x="185" y="13169"/>
                    <a:pt x="319" y="13437"/>
                    <a:pt x="435" y="13722"/>
                  </a:cubicBezTo>
                  <a:cubicBezTo>
                    <a:pt x="620" y="14106"/>
                    <a:pt x="821" y="14492"/>
                    <a:pt x="1105" y="14760"/>
                  </a:cubicBezTo>
                  <a:cubicBezTo>
                    <a:pt x="1323" y="14965"/>
                    <a:pt x="1600" y="15101"/>
                    <a:pt x="1898" y="15101"/>
                  </a:cubicBezTo>
                  <a:cubicBezTo>
                    <a:pt x="1989" y="15101"/>
                    <a:pt x="2082" y="15088"/>
                    <a:pt x="2176" y="15061"/>
                  </a:cubicBezTo>
                  <a:cubicBezTo>
                    <a:pt x="1724" y="14475"/>
                    <a:pt x="1490" y="13671"/>
                    <a:pt x="1540" y="12819"/>
                  </a:cubicBezTo>
                  <a:cubicBezTo>
                    <a:pt x="1540" y="12667"/>
                    <a:pt x="1557" y="12517"/>
                    <a:pt x="1540" y="12383"/>
                  </a:cubicBezTo>
                  <a:cubicBezTo>
                    <a:pt x="1524" y="12216"/>
                    <a:pt x="1457" y="12082"/>
                    <a:pt x="1390" y="11931"/>
                  </a:cubicBezTo>
                  <a:lnTo>
                    <a:pt x="1390" y="11915"/>
                  </a:lnTo>
                  <a:cubicBezTo>
                    <a:pt x="2042" y="9454"/>
                    <a:pt x="3146" y="5088"/>
                    <a:pt x="3833" y="369"/>
                  </a:cubicBezTo>
                  <a:cubicBezTo>
                    <a:pt x="3297" y="335"/>
                    <a:pt x="2762" y="302"/>
                    <a:pt x="2226" y="251"/>
                  </a:cubicBezTo>
                  <a:cubicBezTo>
                    <a:pt x="1573" y="184"/>
                    <a:pt x="921" y="10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1"/>
            <p:cNvSpPr/>
            <p:nvPr/>
          </p:nvSpPr>
          <p:spPr>
            <a:xfrm>
              <a:off x="7264001" y="3136469"/>
              <a:ext cx="140278" cy="64583"/>
            </a:xfrm>
            <a:custGeom>
              <a:avLst/>
              <a:gdLst/>
              <a:ahLst/>
              <a:cxnLst/>
              <a:rect l="l" t="t" r="r" b="b"/>
              <a:pathLst>
                <a:path w="3749" h="1726" extrusionOk="0">
                  <a:moveTo>
                    <a:pt x="1038" y="1"/>
                  </a:moveTo>
                  <a:cubicBezTo>
                    <a:pt x="686" y="117"/>
                    <a:pt x="351" y="251"/>
                    <a:pt x="1" y="385"/>
                  </a:cubicBezTo>
                  <a:cubicBezTo>
                    <a:pt x="34" y="586"/>
                    <a:pt x="84" y="753"/>
                    <a:pt x="150" y="1038"/>
                  </a:cubicBezTo>
                  <a:cubicBezTo>
                    <a:pt x="150" y="1088"/>
                    <a:pt x="168" y="1139"/>
                    <a:pt x="201" y="1188"/>
                  </a:cubicBezTo>
                  <a:cubicBezTo>
                    <a:pt x="251" y="1255"/>
                    <a:pt x="335" y="1289"/>
                    <a:pt x="436" y="1306"/>
                  </a:cubicBezTo>
                  <a:cubicBezTo>
                    <a:pt x="719" y="1389"/>
                    <a:pt x="1021" y="1473"/>
                    <a:pt x="1306" y="1540"/>
                  </a:cubicBezTo>
                  <a:cubicBezTo>
                    <a:pt x="1687" y="1646"/>
                    <a:pt x="2082" y="1726"/>
                    <a:pt x="2466" y="1726"/>
                  </a:cubicBezTo>
                  <a:cubicBezTo>
                    <a:pt x="2503" y="1726"/>
                    <a:pt x="2541" y="1725"/>
                    <a:pt x="2577" y="1724"/>
                  </a:cubicBezTo>
                  <a:cubicBezTo>
                    <a:pt x="3013" y="1708"/>
                    <a:pt x="3448" y="1556"/>
                    <a:pt x="3749" y="1239"/>
                  </a:cubicBezTo>
                  <a:cubicBezTo>
                    <a:pt x="2895" y="1188"/>
                    <a:pt x="2075" y="853"/>
                    <a:pt x="1422" y="302"/>
                  </a:cubicBezTo>
                  <a:cubicBezTo>
                    <a:pt x="1306" y="202"/>
                    <a:pt x="1188" y="84"/>
                    <a:pt x="10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1"/>
            <p:cNvSpPr/>
            <p:nvPr/>
          </p:nvSpPr>
          <p:spPr>
            <a:xfrm>
              <a:off x="5850823" y="1904872"/>
              <a:ext cx="227349" cy="200408"/>
            </a:xfrm>
            <a:custGeom>
              <a:avLst/>
              <a:gdLst/>
              <a:ahLst/>
              <a:cxnLst/>
              <a:rect l="l" t="t" r="r" b="b"/>
              <a:pathLst>
                <a:path w="6076" h="5356" extrusionOk="0">
                  <a:moveTo>
                    <a:pt x="6076" y="1"/>
                  </a:moveTo>
                  <a:lnTo>
                    <a:pt x="6076" y="1"/>
                  </a:lnTo>
                  <a:cubicBezTo>
                    <a:pt x="6076" y="1"/>
                    <a:pt x="4184" y="101"/>
                    <a:pt x="18" y="3749"/>
                  </a:cubicBezTo>
                  <a:cubicBezTo>
                    <a:pt x="18" y="3767"/>
                    <a:pt x="18" y="3767"/>
                    <a:pt x="1" y="3783"/>
                  </a:cubicBezTo>
                  <a:cubicBezTo>
                    <a:pt x="46" y="3902"/>
                    <a:pt x="128" y="3939"/>
                    <a:pt x="224" y="3939"/>
                  </a:cubicBezTo>
                  <a:cubicBezTo>
                    <a:pt x="378" y="3939"/>
                    <a:pt x="569" y="3846"/>
                    <a:pt x="711" y="3846"/>
                  </a:cubicBezTo>
                  <a:cubicBezTo>
                    <a:pt x="780" y="3846"/>
                    <a:pt x="836" y="3868"/>
                    <a:pt x="871" y="3934"/>
                  </a:cubicBezTo>
                  <a:cubicBezTo>
                    <a:pt x="1022" y="4218"/>
                    <a:pt x="971" y="4787"/>
                    <a:pt x="971" y="5121"/>
                  </a:cubicBezTo>
                  <a:lnTo>
                    <a:pt x="971" y="5356"/>
                  </a:lnTo>
                  <a:cubicBezTo>
                    <a:pt x="3080" y="2377"/>
                    <a:pt x="6076" y="1"/>
                    <a:pt x="6076" y="1"/>
                  </a:cubicBezTo>
                  <a:close/>
                </a:path>
              </a:pathLst>
            </a:custGeom>
            <a:solidFill>
              <a:srgbClr val="1B3A4E">
                <a:alpha val="236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1"/>
            <p:cNvSpPr/>
            <p:nvPr/>
          </p:nvSpPr>
          <p:spPr>
            <a:xfrm>
              <a:off x="7057986" y="3062871"/>
              <a:ext cx="126509" cy="58633"/>
            </a:xfrm>
            <a:custGeom>
              <a:avLst/>
              <a:gdLst/>
              <a:ahLst/>
              <a:cxnLst/>
              <a:rect l="l" t="t" r="r" b="b"/>
              <a:pathLst>
                <a:path w="3381" h="1567" extrusionOk="0">
                  <a:moveTo>
                    <a:pt x="988" y="0"/>
                  </a:moveTo>
                  <a:cubicBezTo>
                    <a:pt x="926" y="0"/>
                    <a:pt x="864" y="3"/>
                    <a:pt x="804" y="9"/>
                  </a:cubicBezTo>
                  <a:cubicBezTo>
                    <a:pt x="536" y="27"/>
                    <a:pt x="235" y="127"/>
                    <a:pt x="101" y="361"/>
                  </a:cubicBezTo>
                  <a:cubicBezTo>
                    <a:pt x="0" y="545"/>
                    <a:pt x="34" y="779"/>
                    <a:pt x="118" y="964"/>
                  </a:cubicBezTo>
                  <a:cubicBezTo>
                    <a:pt x="152" y="1031"/>
                    <a:pt x="168" y="1080"/>
                    <a:pt x="235" y="1114"/>
                  </a:cubicBezTo>
                  <a:cubicBezTo>
                    <a:pt x="286" y="1147"/>
                    <a:pt x="353" y="1147"/>
                    <a:pt x="402" y="1147"/>
                  </a:cubicBezTo>
                  <a:cubicBezTo>
                    <a:pt x="770" y="1114"/>
                    <a:pt x="1105" y="964"/>
                    <a:pt x="1473" y="913"/>
                  </a:cubicBezTo>
                  <a:cubicBezTo>
                    <a:pt x="1584" y="894"/>
                    <a:pt x="1697" y="885"/>
                    <a:pt x="1810" y="885"/>
                  </a:cubicBezTo>
                  <a:cubicBezTo>
                    <a:pt x="2392" y="885"/>
                    <a:pt x="2975" y="1131"/>
                    <a:pt x="3381" y="1566"/>
                  </a:cubicBezTo>
                  <a:lnTo>
                    <a:pt x="3063" y="1147"/>
                  </a:lnTo>
                  <a:cubicBezTo>
                    <a:pt x="2675" y="480"/>
                    <a:pt x="1783" y="0"/>
                    <a:pt x="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1"/>
            <p:cNvSpPr/>
            <p:nvPr/>
          </p:nvSpPr>
          <p:spPr>
            <a:xfrm>
              <a:off x="6939676" y="3001733"/>
              <a:ext cx="83291" cy="13807"/>
            </a:xfrm>
            <a:custGeom>
              <a:avLst/>
              <a:gdLst/>
              <a:ahLst/>
              <a:cxnLst/>
              <a:rect l="l" t="t" r="r" b="b"/>
              <a:pathLst>
                <a:path w="2226" h="369" extrusionOk="0">
                  <a:moveTo>
                    <a:pt x="1020" y="0"/>
                  </a:moveTo>
                  <a:cubicBezTo>
                    <a:pt x="802" y="0"/>
                    <a:pt x="585" y="6"/>
                    <a:pt x="385" y="6"/>
                  </a:cubicBezTo>
                  <a:cubicBezTo>
                    <a:pt x="316" y="6"/>
                    <a:pt x="249" y="5"/>
                    <a:pt x="184" y="3"/>
                  </a:cubicBezTo>
                  <a:cubicBezTo>
                    <a:pt x="117" y="3"/>
                    <a:pt x="0" y="37"/>
                    <a:pt x="17" y="121"/>
                  </a:cubicBezTo>
                  <a:cubicBezTo>
                    <a:pt x="34" y="155"/>
                    <a:pt x="67" y="171"/>
                    <a:pt x="101" y="188"/>
                  </a:cubicBezTo>
                  <a:cubicBezTo>
                    <a:pt x="387" y="320"/>
                    <a:pt x="695" y="369"/>
                    <a:pt x="1011" y="369"/>
                  </a:cubicBezTo>
                  <a:cubicBezTo>
                    <a:pt x="1415" y="369"/>
                    <a:pt x="1831" y="289"/>
                    <a:pt x="2225" y="204"/>
                  </a:cubicBezTo>
                  <a:lnTo>
                    <a:pt x="2176" y="137"/>
                  </a:lnTo>
                  <a:cubicBezTo>
                    <a:pt x="1845" y="20"/>
                    <a:pt x="1429" y="0"/>
                    <a:pt x="1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1"/>
            <p:cNvSpPr/>
            <p:nvPr/>
          </p:nvSpPr>
          <p:spPr>
            <a:xfrm>
              <a:off x="6948431" y="3145860"/>
              <a:ext cx="28213" cy="32104"/>
            </a:xfrm>
            <a:custGeom>
              <a:avLst/>
              <a:gdLst/>
              <a:ahLst/>
              <a:cxnLst/>
              <a:rect l="l" t="t" r="r" b="b"/>
              <a:pathLst>
                <a:path w="754" h="858" extrusionOk="0">
                  <a:moveTo>
                    <a:pt x="753" y="0"/>
                  </a:moveTo>
                  <a:lnTo>
                    <a:pt x="335" y="218"/>
                  </a:lnTo>
                  <a:cubicBezTo>
                    <a:pt x="235" y="319"/>
                    <a:pt x="151" y="419"/>
                    <a:pt x="84" y="536"/>
                  </a:cubicBezTo>
                  <a:cubicBezTo>
                    <a:pt x="34" y="620"/>
                    <a:pt x="1" y="720"/>
                    <a:pt x="50" y="787"/>
                  </a:cubicBezTo>
                  <a:cubicBezTo>
                    <a:pt x="81" y="838"/>
                    <a:pt x="137" y="858"/>
                    <a:pt x="195" y="858"/>
                  </a:cubicBezTo>
                  <a:cubicBezTo>
                    <a:pt x="232" y="858"/>
                    <a:pt x="269" y="850"/>
                    <a:pt x="302" y="837"/>
                  </a:cubicBezTo>
                  <a:cubicBezTo>
                    <a:pt x="469" y="787"/>
                    <a:pt x="586" y="653"/>
                    <a:pt x="653" y="502"/>
                  </a:cubicBezTo>
                  <a:cubicBezTo>
                    <a:pt x="720" y="335"/>
                    <a:pt x="753" y="167"/>
                    <a:pt x="7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1"/>
            <p:cNvSpPr/>
            <p:nvPr/>
          </p:nvSpPr>
          <p:spPr>
            <a:xfrm>
              <a:off x="7320350" y="1562101"/>
              <a:ext cx="96462" cy="75546"/>
            </a:xfrm>
            <a:custGeom>
              <a:avLst/>
              <a:gdLst/>
              <a:ahLst/>
              <a:cxnLst/>
              <a:rect l="l" t="t" r="r" b="b"/>
              <a:pathLst>
                <a:path w="2578" h="2019" extrusionOk="0">
                  <a:moveTo>
                    <a:pt x="900" y="1"/>
                  </a:moveTo>
                  <a:cubicBezTo>
                    <a:pt x="543" y="1"/>
                    <a:pt x="169" y="201"/>
                    <a:pt x="1" y="578"/>
                  </a:cubicBezTo>
                  <a:cubicBezTo>
                    <a:pt x="231" y="1022"/>
                    <a:pt x="1741" y="2018"/>
                    <a:pt x="2061" y="2018"/>
                  </a:cubicBezTo>
                  <a:cubicBezTo>
                    <a:pt x="2066" y="2018"/>
                    <a:pt x="2071" y="2018"/>
                    <a:pt x="2076" y="2017"/>
                  </a:cubicBezTo>
                  <a:cubicBezTo>
                    <a:pt x="2410" y="1984"/>
                    <a:pt x="2578" y="1565"/>
                    <a:pt x="2527" y="1348"/>
                  </a:cubicBezTo>
                  <a:cubicBezTo>
                    <a:pt x="2493" y="1248"/>
                    <a:pt x="2058" y="962"/>
                    <a:pt x="1540" y="293"/>
                  </a:cubicBezTo>
                  <a:cubicBezTo>
                    <a:pt x="1383" y="96"/>
                    <a:pt x="1145" y="1"/>
                    <a:pt x="900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1"/>
            <p:cNvSpPr/>
            <p:nvPr/>
          </p:nvSpPr>
          <p:spPr>
            <a:xfrm>
              <a:off x="7275862" y="1562288"/>
              <a:ext cx="104619" cy="106453"/>
            </a:xfrm>
            <a:custGeom>
              <a:avLst/>
              <a:gdLst/>
              <a:ahLst/>
              <a:cxnLst/>
              <a:rect l="l" t="t" r="r" b="b"/>
              <a:pathLst>
                <a:path w="2796" h="2845" extrusionOk="0">
                  <a:moveTo>
                    <a:pt x="2072" y="0"/>
                  </a:moveTo>
                  <a:cubicBezTo>
                    <a:pt x="1683" y="0"/>
                    <a:pt x="1163" y="310"/>
                    <a:pt x="721" y="824"/>
                  </a:cubicBezTo>
                  <a:cubicBezTo>
                    <a:pt x="101" y="1560"/>
                    <a:pt x="1" y="2314"/>
                    <a:pt x="353" y="2664"/>
                  </a:cubicBezTo>
                  <a:cubicBezTo>
                    <a:pt x="463" y="2785"/>
                    <a:pt x="607" y="2845"/>
                    <a:pt x="773" y="2845"/>
                  </a:cubicBezTo>
                  <a:cubicBezTo>
                    <a:pt x="1112" y="2845"/>
                    <a:pt x="1543" y="2596"/>
                    <a:pt x="1959" y="2113"/>
                  </a:cubicBezTo>
                  <a:cubicBezTo>
                    <a:pt x="2578" y="1376"/>
                    <a:pt x="2796" y="506"/>
                    <a:pt x="2461" y="154"/>
                  </a:cubicBezTo>
                  <a:cubicBezTo>
                    <a:pt x="2361" y="49"/>
                    <a:pt x="2227" y="0"/>
                    <a:pt x="2072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1"/>
            <p:cNvSpPr/>
            <p:nvPr/>
          </p:nvSpPr>
          <p:spPr>
            <a:xfrm>
              <a:off x="7358515" y="1666942"/>
              <a:ext cx="62038" cy="51973"/>
            </a:xfrm>
            <a:custGeom>
              <a:avLst/>
              <a:gdLst/>
              <a:ahLst/>
              <a:cxnLst/>
              <a:rect l="l" t="t" r="r" b="b"/>
              <a:pathLst>
                <a:path w="1658" h="1389" extrusionOk="0">
                  <a:moveTo>
                    <a:pt x="602" y="1"/>
                  </a:moveTo>
                  <a:cubicBezTo>
                    <a:pt x="454" y="1"/>
                    <a:pt x="348" y="102"/>
                    <a:pt x="252" y="235"/>
                  </a:cubicBezTo>
                  <a:cubicBezTo>
                    <a:pt x="85" y="470"/>
                    <a:pt x="1" y="721"/>
                    <a:pt x="420" y="1056"/>
                  </a:cubicBezTo>
                  <a:cubicBezTo>
                    <a:pt x="679" y="1274"/>
                    <a:pt x="964" y="1389"/>
                    <a:pt x="1184" y="1389"/>
                  </a:cubicBezTo>
                  <a:cubicBezTo>
                    <a:pt x="1318" y="1389"/>
                    <a:pt x="1427" y="1346"/>
                    <a:pt x="1491" y="1257"/>
                  </a:cubicBezTo>
                  <a:cubicBezTo>
                    <a:pt x="1658" y="1023"/>
                    <a:pt x="1440" y="554"/>
                    <a:pt x="1022" y="202"/>
                  </a:cubicBezTo>
                  <a:cubicBezTo>
                    <a:pt x="849" y="58"/>
                    <a:pt x="714" y="1"/>
                    <a:pt x="602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1"/>
            <p:cNvSpPr/>
            <p:nvPr/>
          </p:nvSpPr>
          <p:spPr>
            <a:xfrm>
              <a:off x="7383546" y="1635287"/>
              <a:ext cx="63909" cy="52908"/>
            </a:xfrm>
            <a:custGeom>
              <a:avLst/>
              <a:gdLst/>
              <a:ahLst/>
              <a:cxnLst/>
              <a:rect l="l" t="t" r="r" b="b"/>
              <a:pathLst>
                <a:path w="1708" h="1414" extrusionOk="0">
                  <a:moveTo>
                    <a:pt x="571" y="0"/>
                  </a:moveTo>
                  <a:cubicBezTo>
                    <a:pt x="426" y="0"/>
                    <a:pt x="328" y="99"/>
                    <a:pt x="235" y="229"/>
                  </a:cubicBezTo>
                  <a:cubicBezTo>
                    <a:pt x="68" y="463"/>
                    <a:pt x="1" y="697"/>
                    <a:pt x="436" y="1065"/>
                  </a:cubicBezTo>
                  <a:cubicBezTo>
                    <a:pt x="728" y="1292"/>
                    <a:pt x="1033" y="1414"/>
                    <a:pt x="1258" y="1414"/>
                  </a:cubicBezTo>
                  <a:cubicBezTo>
                    <a:pt x="1382" y="1414"/>
                    <a:pt x="1481" y="1377"/>
                    <a:pt x="1540" y="1300"/>
                  </a:cubicBezTo>
                  <a:cubicBezTo>
                    <a:pt x="1708" y="1065"/>
                    <a:pt x="1474" y="579"/>
                    <a:pt x="1038" y="229"/>
                  </a:cubicBezTo>
                  <a:cubicBezTo>
                    <a:pt x="837" y="64"/>
                    <a:pt x="689" y="0"/>
                    <a:pt x="571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1"/>
            <p:cNvSpPr/>
            <p:nvPr/>
          </p:nvSpPr>
          <p:spPr>
            <a:xfrm>
              <a:off x="7414864" y="1598732"/>
              <a:ext cx="61402" cy="51935"/>
            </a:xfrm>
            <a:custGeom>
              <a:avLst/>
              <a:gdLst/>
              <a:ahLst/>
              <a:cxnLst/>
              <a:rect l="l" t="t" r="r" b="b"/>
              <a:pathLst>
                <a:path w="1641" h="1388" extrusionOk="0">
                  <a:moveTo>
                    <a:pt x="588" y="1"/>
                  </a:moveTo>
                  <a:cubicBezTo>
                    <a:pt x="437" y="1"/>
                    <a:pt x="330" y="102"/>
                    <a:pt x="235" y="235"/>
                  </a:cubicBezTo>
                  <a:cubicBezTo>
                    <a:pt x="68" y="469"/>
                    <a:pt x="1" y="720"/>
                    <a:pt x="420" y="1054"/>
                  </a:cubicBezTo>
                  <a:cubicBezTo>
                    <a:pt x="679" y="1273"/>
                    <a:pt x="957" y="1388"/>
                    <a:pt x="1171" y="1388"/>
                  </a:cubicBezTo>
                  <a:cubicBezTo>
                    <a:pt x="1302" y="1388"/>
                    <a:pt x="1410" y="1344"/>
                    <a:pt x="1473" y="1255"/>
                  </a:cubicBezTo>
                  <a:cubicBezTo>
                    <a:pt x="1641" y="1021"/>
                    <a:pt x="1440" y="552"/>
                    <a:pt x="1022" y="202"/>
                  </a:cubicBezTo>
                  <a:cubicBezTo>
                    <a:pt x="842" y="58"/>
                    <a:pt x="702" y="1"/>
                    <a:pt x="588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1"/>
            <p:cNvSpPr/>
            <p:nvPr/>
          </p:nvSpPr>
          <p:spPr>
            <a:xfrm>
              <a:off x="6365485" y="1205560"/>
              <a:ext cx="137210" cy="121083"/>
            </a:xfrm>
            <a:custGeom>
              <a:avLst/>
              <a:gdLst/>
              <a:ahLst/>
              <a:cxnLst/>
              <a:rect l="l" t="t" r="r" b="b"/>
              <a:pathLst>
                <a:path w="3667" h="3236" extrusionOk="0">
                  <a:moveTo>
                    <a:pt x="2194" y="0"/>
                  </a:moveTo>
                  <a:cubicBezTo>
                    <a:pt x="1273" y="0"/>
                    <a:pt x="168" y="1004"/>
                    <a:pt x="85" y="2075"/>
                  </a:cubicBezTo>
                  <a:cubicBezTo>
                    <a:pt x="1" y="3113"/>
                    <a:pt x="855" y="3196"/>
                    <a:pt x="1759" y="3229"/>
                  </a:cubicBezTo>
                  <a:cubicBezTo>
                    <a:pt x="1861" y="3233"/>
                    <a:pt x="1961" y="3235"/>
                    <a:pt x="2060" y="3235"/>
                  </a:cubicBezTo>
                  <a:cubicBezTo>
                    <a:pt x="2845" y="3235"/>
                    <a:pt x="3477" y="3077"/>
                    <a:pt x="3566" y="2125"/>
                  </a:cubicBezTo>
                  <a:cubicBezTo>
                    <a:pt x="3666" y="1020"/>
                    <a:pt x="3131" y="16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1"/>
            <p:cNvSpPr/>
            <p:nvPr/>
          </p:nvSpPr>
          <p:spPr>
            <a:xfrm>
              <a:off x="6396802" y="1228085"/>
              <a:ext cx="86434" cy="76070"/>
            </a:xfrm>
            <a:custGeom>
              <a:avLst/>
              <a:gdLst/>
              <a:ahLst/>
              <a:cxnLst/>
              <a:rect l="l" t="t" r="r" b="b"/>
              <a:pathLst>
                <a:path w="2310" h="2033" extrusionOk="0">
                  <a:moveTo>
                    <a:pt x="1373" y="1"/>
                  </a:moveTo>
                  <a:cubicBezTo>
                    <a:pt x="804" y="1"/>
                    <a:pt x="101" y="636"/>
                    <a:pt x="52" y="1306"/>
                  </a:cubicBezTo>
                  <a:cubicBezTo>
                    <a:pt x="1" y="1958"/>
                    <a:pt x="536" y="2009"/>
                    <a:pt x="1105" y="2025"/>
                  </a:cubicBezTo>
                  <a:cubicBezTo>
                    <a:pt x="1187" y="2029"/>
                    <a:pt x="1266" y="2032"/>
                    <a:pt x="1343" y="2032"/>
                  </a:cubicBezTo>
                  <a:cubicBezTo>
                    <a:pt x="1818" y="2032"/>
                    <a:pt x="2185" y="1916"/>
                    <a:pt x="2243" y="1339"/>
                  </a:cubicBezTo>
                  <a:cubicBezTo>
                    <a:pt x="2310" y="653"/>
                    <a:pt x="1959" y="17"/>
                    <a:pt x="1373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1"/>
            <p:cNvSpPr/>
            <p:nvPr/>
          </p:nvSpPr>
          <p:spPr>
            <a:xfrm>
              <a:off x="6396802" y="1102853"/>
              <a:ext cx="28250" cy="50139"/>
            </a:xfrm>
            <a:custGeom>
              <a:avLst/>
              <a:gdLst/>
              <a:ahLst/>
              <a:cxnLst/>
              <a:rect l="l" t="t" r="r" b="b"/>
              <a:pathLst>
                <a:path w="755" h="1340" extrusionOk="0">
                  <a:moveTo>
                    <a:pt x="421" y="0"/>
                  </a:moveTo>
                  <a:cubicBezTo>
                    <a:pt x="242" y="0"/>
                    <a:pt x="67" y="295"/>
                    <a:pt x="34" y="653"/>
                  </a:cubicBezTo>
                  <a:cubicBezTo>
                    <a:pt x="1" y="1021"/>
                    <a:pt x="135" y="1322"/>
                    <a:pt x="319" y="1340"/>
                  </a:cubicBezTo>
                  <a:cubicBezTo>
                    <a:pt x="520" y="1340"/>
                    <a:pt x="687" y="1054"/>
                    <a:pt x="721" y="686"/>
                  </a:cubicBezTo>
                  <a:cubicBezTo>
                    <a:pt x="754" y="318"/>
                    <a:pt x="637" y="17"/>
                    <a:pt x="436" y="1"/>
                  </a:cubicBezTo>
                  <a:cubicBezTo>
                    <a:pt x="431" y="0"/>
                    <a:pt x="426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1"/>
            <p:cNvSpPr/>
            <p:nvPr/>
          </p:nvSpPr>
          <p:spPr>
            <a:xfrm>
              <a:off x="6384941" y="1065212"/>
              <a:ext cx="62001" cy="34536"/>
            </a:xfrm>
            <a:custGeom>
              <a:avLst/>
              <a:gdLst/>
              <a:ahLst/>
              <a:cxnLst/>
              <a:rect l="l" t="t" r="r" b="b"/>
              <a:pathLst>
                <a:path w="1657" h="923" extrusionOk="0">
                  <a:moveTo>
                    <a:pt x="1482" y="1"/>
                  </a:moveTo>
                  <a:cubicBezTo>
                    <a:pt x="1473" y="1"/>
                    <a:pt x="1464" y="1"/>
                    <a:pt x="1456" y="3"/>
                  </a:cubicBezTo>
                  <a:lnTo>
                    <a:pt x="201" y="119"/>
                  </a:lnTo>
                  <a:cubicBezTo>
                    <a:pt x="83" y="137"/>
                    <a:pt x="0" y="220"/>
                    <a:pt x="16" y="337"/>
                  </a:cubicBezTo>
                  <a:lnTo>
                    <a:pt x="16" y="739"/>
                  </a:lnTo>
                  <a:cubicBezTo>
                    <a:pt x="16" y="856"/>
                    <a:pt x="117" y="922"/>
                    <a:pt x="217" y="922"/>
                  </a:cubicBezTo>
                  <a:lnTo>
                    <a:pt x="1473" y="789"/>
                  </a:lnTo>
                  <a:cubicBezTo>
                    <a:pt x="1573" y="789"/>
                    <a:pt x="1656" y="688"/>
                    <a:pt x="1656" y="572"/>
                  </a:cubicBezTo>
                  <a:lnTo>
                    <a:pt x="1640" y="170"/>
                  </a:lnTo>
                  <a:cubicBezTo>
                    <a:pt x="1640" y="79"/>
                    <a:pt x="1570" y="1"/>
                    <a:pt x="1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1"/>
            <p:cNvSpPr/>
            <p:nvPr/>
          </p:nvSpPr>
          <p:spPr>
            <a:xfrm>
              <a:off x="6472608" y="1108465"/>
              <a:ext cx="21927" cy="46398"/>
            </a:xfrm>
            <a:custGeom>
              <a:avLst/>
              <a:gdLst/>
              <a:ahLst/>
              <a:cxnLst/>
              <a:rect l="l" t="t" r="r" b="b"/>
              <a:pathLst>
                <a:path w="586" h="1240" extrusionOk="0">
                  <a:moveTo>
                    <a:pt x="317" y="1"/>
                  </a:moveTo>
                  <a:cubicBezTo>
                    <a:pt x="167" y="1"/>
                    <a:pt x="34" y="269"/>
                    <a:pt x="16" y="621"/>
                  </a:cubicBezTo>
                  <a:cubicBezTo>
                    <a:pt x="0" y="955"/>
                    <a:pt x="117" y="1223"/>
                    <a:pt x="284" y="1239"/>
                  </a:cubicBezTo>
                  <a:cubicBezTo>
                    <a:pt x="435" y="1239"/>
                    <a:pt x="569" y="971"/>
                    <a:pt x="585" y="637"/>
                  </a:cubicBezTo>
                  <a:cubicBezTo>
                    <a:pt x="585" y="286"/>
                    <a:pt x="469" y="18"/>
                    <a:pt x="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1"/>
            <p:cNvSpPr/>
            <p:nvPr/>
          </p:nvSpPr>
          <p:spPr>
            <a:xfrm>
              <a:off x="6464414" y="1068953"/>
              <a:ext cx="60803" cy="39064"/>
            </a:xfrm>
            <a:custGeom>
              <a:avLst/>
              <a:gdLst/>
              <a:ahLst/>
              <a:cxnLst/>
              <a:rect l="l" t="t" r="r" b="b"/>
              <a:pathLst>
                <a:path w="1625" h="1044" extrusionOk="0">
                  <a:moveTo>
                    <a:pt x="288" y="0"/>
                  </a:moveTo>
                  <a:cubicBezTo>
                    <a:pt x="199" y="0"/>
                    <a:pt x="117" y="63"/>
                    <a:pt x="101" y="153"/>
                  </a:cubicBezTo>
                  <a:lnTo>
                    <a:pt x="18" y="572"/>
                  </a:lnTo>
                  <a:cubicBezTo>
                    <a:pt x="1" y="689"/>
                    <a:pt x="68" y="789"/>
                    <a:pt x="152" y="806"/>
                  </a:cubicBezTo>
                  <a:lnTo>
                    <a:pt x="1306" y="1041"/>
                  </a:lnTo>
                  <a:cubicBezTo>
                    <a:pt x="1316" y="1042"/>
                    <a:pt x="1326" y="1043"/>
                    <a:pt x="1336" y="1043"/>
                  </a:cubicBezTo>
                  <a:cubicBezTo>
                    <a:pt x="1426" y="1043"/>
                    <a:pt x="1509" y="978"/>
                    <a:pt x="1524" y="873"/>
                  </a:cubicBezTo>
                  <a:lnTo>
                    <a:pt x="1607" y="454"/>
                  </a:lnTo>
                  <a:cubicBezTo>
                    <a:pt x="1625" y="354"/>
                    <a:pt x="1574" y="254"/>
                    <a:pt x="1473" y="220"/>
                  </a:cubicBezTo>
                  <a:lnTo>
                    <a:pt x="320" y="3"/>
                  </a:lnTo>
                  <a:cubicBezTo>
                    <a:pt x="309" y="1"/>
                    <a:pt x="298" y="0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1"/>
            <p:cNvSpPr/>
            <p:nvPr/>
          </p:nvSpPr>
          <p:spPr>
            <a:xfrm>
              <a:off x="6422507" y="1224343"/>
              <a:ext cx="58222" cy="32591"/>
            </a:xfrm>
            <a:custGeom>
              <a:avLst/>
              <a:gdLst/>
              <a:ahLst/>
              <a:cxnLst/>
              <a:rect l="l" t="t" r="r" b="b"/>
              <a:pathLst>
                <a:path w="1556" h="871" extrusionOk="0">
                  <a:moveTo>
                    <a:pt x="620" y="1"/>
                  </a:moveTo>
                  <a:cubicBezTo>
                    <a:pt x="201" y="1"/>
                    <a:pt x="0" y="469"/>
                    <a:pt x="0" y="469"/>
                  </a:cubicBezTo>
                  <a:cubicBezTo>
                    <a:pt x="82" y="461"/>
                    <a:pt x="162" y="457"/>
                    <a:pt x="241" y="457"/>
                  </a:cubicBezTo>
                  <a:cubicBezTo>
                    <a:pt x="698" y="457"/>
                    <a:pt x="1111" y="585"/>
                    <a:pt x="1440" y="870"/>
                  </a:cubicBezTo>
                  <a:cubicBezTo>
                    <a:pt x="1440" y="870"/>
                    <a:pt x="1556" y="402"/>
                    <a:pt x="937" y="83"/>
                  </a:cubicBezTo>
                  <a:cubicBezTo>
                    <a:pt x="820" y="25"/>
                    <a:pt x="715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1"/>
            <p:cNvSpPr/>
            <p:nvPr/>
          </p:nvSpPr>
          <p:spPr>
            <a:xfrm>
              <a:off x="6436875" y="1227599"/>
              <a:ext cx="30757" cy="12385"/>
            </a:xfrm>
            <a:custGeom>
              <a:avLst/>
              <a:gdLst/>
              <a:ahLst/>
              <a:cxnLst/>
              <a:rect l="l" t="t" r="r" b="b"/>
              <a:pathLst>
                <a:path w="822" h="331" extrusionOk="0">
                  <a:moveTo>
                    <a:pt x="274" y="1"/>
                  </a:moveTo>
                  <a:cubicBezTo>
                    <a:pt x="164" y="1"/>
                    <a:pt x="73" y="46"/>
                    <a:pt x="1" y="97"/>
                  </a:cubicBezTo>
                  <a:lnTo>
                    <a:pt x="821" y="331"/>
                  </a:lnTo>
                  <a:cubicBezTo>
                    <a:pt x="770" y="248"/>
                    <a:pt x="670" y="147"/>
                    <a:pt x="503" y="63"/>
                  </a:cubicBezTo>
                  <a:cubicBezTo>
                    <a:pt x="419" y="18"/>
                    <a:pt x="343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1"/>
            <p:cNvSpPr/>
            <p:nvPr/>
          </p:nvSpPr>
          <p:spPr>
            <a:xfrm>
              <a:off x="6380526" y="1122234"/>
              <a:ext cx="64545" cy="45126"/>
            </a:xfrm>
            <a:custGeom>
              <a:avLst/>
              <a:gdLst/>
              <a:ahLst/>
              <a:cxnLst/>
              <a:rect l="l" t="t" r="r" b="b"/>
              <a:pathLst>
                <a:path w="1725" h="1206" extrusionOk="0">
                  <a:moveTo>
                    <a:pt x="101" y="1"/>
                  </a:moveTo>
                  <a:lnTo>
                    <a:pt x="1" y="1139"/>
                  </a:lnTo>
                  <a:lnTo>
                    <a:pt x="1624" y="1206"/>
                  </a:lnTo>
                  <a:lnTo>
                    <a:pt x="1725" y="68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1"/>
            <p:cNvSpPr/>
            <p:nvPr/>
          </p:nvSpPr>
          <p:spPr>
            <a:xfrm>
              <a:off x="6467594" y="1129156"/>
              <a:ext cx="59494" cy="45724"/>
            </a:xfrm>
            <a:custGeom>
              <a:avLst/>
              <a:gdLst/>
              <a:ahLst/>
              <a:cxnLst/>
              <a:rect l="l" t="t" r="r" b="b"/>
              <a:pathLst>
                <a:path w="1590" h="1222" extrusionOk="0">
                  <a:moveTo>
                    <a:pt x="83" y="1"/>
                  </a:moveTo>
                  <a:lnTo>
                    <a:pt x="0" y="1121"/>
                  </a:lnTo>
                  <a:lnTo>
                    <a:pt x="1506" y="1222"/>
                  </a:lnTo>
                  <a:lnTo>
                    <a:pt x="1589" y="10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1"/>
            <p:cNvSpPr/>
            <p:nvPr/>
          </p:nvSpPr>
          <p:spPr>
            <a:xfrm>
              <a:off x="6439382" y="1138510"/>
              <a:ext cx="48269" cy="69222"/>
            </a:xfrm>
            <a:custGeom>
              <a:avLst/>
              <a:gdLst/>
              <a:ahLst/>
              <a:cxnLst/>
              <a:rect l="l" t="t" r="r" b="b"/>
              <a:pathLst>
                <a:path w="1290" h="1850" extrusionOk="0">
                  <a:moveTo>
                    <a:pt x="302" y="1"/>
                  </a:moveTo>
                  <a:lnTo>
                    <a:pt x="302" y="1"/>
                  </a:lnTo>
                  <a:cubicBezTo>
                    <a:pt x="754" y="838"/>
                    <a:pt x="922" y="1391"/>
                    <a:pt x="654" y="1607"/>
                  </a:cubicBezTo>
                  <a:cubicBezTo>
                    <a:pt x="551" y="1689"/>
                    <a:pt x="411" y="1715"/>
                    <a:pt x="268" y="1715"/>
                  </a:cubicBezTo>
                  <a:cubicBezTo>
                    <a:pt x="177" y="1715"/>
                    <a:pt x="85" y="1705"/>
                    <a:pt x="1" y="1692"/>
                  </a:cubicBezTo>
                  <a:lnTo>
                    <a:pt x="1" y="1708"/>
                  </a:lnTo>
                  <a:cubicBezTo>
                    <a:pt x="1" y="1708"/>
                    <a:pt x="364" y="1849"/>
                    <a:pt x="678" y="1849"/>
                  </a:cubicBezTo>
                  <a:cubicBezTo>
                    <a:pt x="796" y="1849"/>
                    <a:pt x="906" y="1830"/>
                    <a:pt x="989" y="1775"/>
                  </a:cubicBezTo>
                  <a:cubicBezTo>
                    <a:pt x="1290" y="1558"/>
                    <a:pt x="955" y="955"/>
                    <a:pt x="302" y="1"/>
                  </a:cubicBezTo>
                  <a:close/>
                </a:path>
              </a:pathLst>
            </a:custGeom>
            <a:solidFill>
              <a:srgbClr val="D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1"/>
            <p:cNvSpPr/>
            <p:nvPr/>
          </p:nvSpPr>
          <p:spPr>
            <a:xfrm>
              <a:off x="6474441" y="1134769"/>
              <a:ext cx="45762" cy="35098"/>
            </a:xfrm>
            <a:custGeom>
              <a:avLst/>
              <a:gdLst/>
              <a:ahLst/>
              <a:cxnLst/>
              <a:rect l="l" t="t" r="r" b="b"/>
              <a:pathLst>
                <a:path w="1223" h="938" extrusionOk="0">
                  <a:moveTo>
                    <a:pt x="68" y="1"/>
                  </a:moveTo>
                  <a:lnTo>
                    <a:pt x="1" y="855"/>
                  </a:lnTo>
                  <a:lnTo>
                    <a:pt x="1156" y="938"/>
                  </a:lnTo>
                  <a:lnTo>
                    <a:pt x="1223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1"/>
            <p:cNvSpPr/>
            <p:nvPr/>
          </p:nvSpPr>
          <p:spPr>
            <a:xfrm>
              <a:off x="6387448" y="1129156"/>
              <a:ext cx="51374" cy="34462"/>
            </a:xfrm>
            <a:custGeom>
              <a:avLst/>
              <a:gdLst/>
              <a:ahLst/>
              <a:cxnLst/>
              <a:rect l="l" t="t" r="r" b="b"/>
              <a:pathLst>
                <a:path w="1373" h="921" extrusionOk="0">
                  <a:moveTo>
                    <a:pt x="83" y="1"/>
                  </a:moveTo>
                  <a:lnTo>
                    <a:pt x="0" y="853"/>
                  </a:lnTo>
                  <a:lnTo>
                    <a:pt x="1306" y="920"/>
                  </a:lnTo>
                  <a:lnTo>
                    <a:pt x="1372" y="68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1"/>
            <p:cNvSpPr/>
            <p:nvPr/>
          </p:nvSpPr>
          <p:spPr>
            <a:xfrm>
              <a:off x="6441290" y="1129755"/>
              <a:ext cx="33189" cy="11974"/>
            </a:xfrm>
            <a:custGeom>
              <a:avLst/>
              <a:gdLst/>
              <a:ahLst/>
              <a:cxnLst/>
              <a:rect l="l" t="t" r="r" b="b"/>
              <a:pathLst>
                <a:path w="887" h="320" extrusionOk="0">
                  <a:moveTo>
                    <a:pt x="67" y="1"/>
                  </a:moveTo>
                  <a:lnTo>
                    <a:pt x="0" y="252"/>
                  </a:lnTo>
                  <a:lnTo>
                    <a:pt x="820" y="319"/>
                  </a:lnTo>
                  <a:lnTo>
                    <a:pt x="887" y="52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1"/>
            <p:cNvSpPr/>
            <p:nvPr/>
          </p:nvSpPr>
          <p:spPr>
            <a:xfrm>
              <a:off x="6291026" y="1117258"/>
              <a:ext cx="97061" cy="16950"/>
            </a:xfrm>
            <a:custGeom>
              <a:avLst/>
              <a:gdLst/>
              <a:ahLst/>
              <a:cxnLst/>
              <a:rect l="l" t="t" r="r" b="b"/>
              <a:pathLst>
                <a:path w="2594" h="453" extrusionOk="0">
                  <a:moveTo>
                    <a:pt x="50" y="0"/>
                  </a:moveTo>
                  <a:lnTo>
                    <a:pt x="0" y="252"/>
                  </a:lnTo>
                  <a:lnTo>
                    <a:pt x="2544" y="453"/>
                  </a:lnTo>
                  <a:lnTo>
                    <a:pt x="2593" y="185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1"/>
            <p:cNvSpPr/>
            <p:nvPr/>
          </p:nvSpPr>
          <p:spPr>
            <a:xfrm>
              <a:off x="6410571" y="1130428"/>
              <a:ext cx="25107" cy="18185"/>
            </a:xfrm>
            <a:custGeom>
              <a:avLst/>
              <a:gdLst/>
              <a:ahLst/>
              <a:cxnLst/>
              <a:rect l="l" t="t" r="r" b="b"/>
              <a:pathLst>
                <a:path w="671" h="48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268"/>
                    <a:pt x="135" y="485"/>
                    <a:pt x="286" y="485"/>
                  </a:cubicBezTo>
                  <a:cubicBezTo>
                    <a:pt x="293" y="485"/>
                    <a:pt x="299" y="486"/>
                    <a:pt x="306" y="486"/>
                  </a:cubicBezTo>
                  <a:cubicBezTo>
                    <a:pt x="465" y="486"/>
                    <a:pt x="606" y="290"/>
                    <a:pt x="670" y="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1"/>
            <p:cNvSpPr/>
            <p:nvPr/>
          </p:nvSpPr>
          <p:spPr>
            <a:xfrm>
              <a:off x="6490717" y="1135405"/>
              <a:ext cx="20093" cy="16950"/>
            </a:xfrm>
            <a:custGeom>
              <a:avLst/>
              <a:gdLst/>
              <a:ahLst/>
              <a:cxnLst/>
              <a:rect l="l" t="t" r="r" b="b"/>
              <a:pathLst>
                <a:path w="537" h="453" extrusionOk="0">
                  <a:moveTo>
                    <a:pt x="1" y="1"/>
                  </a:moveTo>
                  <a:cubicBezTo>
                    <a:pt x="34" y="251"/>
                    <a:pt x="135" y="452"/>
                    <a:pt x="252" y="452"/>
                  </a:cubicBezTo>
                  <a:cubicBezTo>
                    <a:pt x="386" y="452"/>
                    <a:pt x="487" y="285"/>
                    <a:pt x="536" y="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1"/>
            <p:cNvSpPr/>
            <p:nvPr/>
          </p:nvSpPr>
          <p:spPr>
            <a:xfrm>
              <a:off x="6424341" y="1251508"/>
              <a:ext cx="42020" cy="18372"/>
            </a:xfrm>
            <a:custGeom>
              <a:avLst/>
              <a:gdLst/>
              <a:ahLst/>
              <a:cxnLst/>
              <a:rect l="l" t="t" r="r" b="b"/>
              <a:pathLst>
                <a:path w="1123" h="491" extrusionOk="0">
                  <a:moveTo>
                    <a:pt x="413" y="1"/>
                  </a:moveTo>
                  <a:cubicBezTo>
                    <a:pt x="219" y="1"/>
                    <a:pt x="76" y="66"/>
                    <a:pt x="52" y="178"/>
                  </a:cubicBezTo>
                  <a:cubicBezTo>
                    <a:pt x="1" y="328"/>
                    <a:pt x="219" y="245"/>
                    <a:pt x="520" y="312"/>
                  </a:cubicBezTo>
                  <a:cubicBezTo>
                    <a:pt x="728" y="361"/>
                    <a:pt x="919" y="490"/>
                    <a:pt x="1019" y="490"/>
                  </a:cubicBezTo>
                  <a:cubicBezTo>
                    <a:pt x="1056" y="490"/>
                    <a:pt x="1080" y="473"/>
                    <a:pt x="1089" y="428"/>
                  </a:cubicBezTo>
                  <a:cubicBezTo>
                    <a:pt x="1123" y="278"/>
                    <a:pt x="922" y="111"/>
                    <a:pt x="637" y="27"/>
                  </a:cubicBezTo>
                  <a:cubicBezTo>
                    <a:pt x="558" y="9"/>
                    <a:pt x="482" y="1"/>
                    <a:pt x="413" y="1"/>
                  </a:cubicBezTo>
                  <a:close/>
                </a:path>
              </a:pathLst>
            </a:custGeom>
            <a:solidFill>
              <a:srgbClr val="D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1"/>
            <p:cNvSpPr/>
            <p:nvPr/>
          </p:nvSpPr>
          <p:spPr>
            <a:xfrm>
              <a:off x="6282869" y="1096978"/>
              <a:ext cx="69559" cy="99418"/>
            </a:xfrm>
            <a:custGeom>
              <a:avLst/>
              <a:gdLst/>
              <a:ahLst/>
              <a:cxnLst/>
              <a:rect l="l" t="t" r="r" b="b"/>
              <a:pathLst>
                <a:path w="1859" h="2657" extrusionOk="0">
                  <a:moveTo>
                    <a:pt x="638" y="1"/>
                  </a:moveTo>
                  <a:cubicBezTo>
                    <a:pt x="615" y="1"/>
                    <a:pt x="592" y="3"/>
                    <a:pt x="569" y="7"/>
                  </a:cubicBezTo>
                  <a:cubicBezTo>
                    <a:pt x="167" y="73"/>
                    <a:pt x="0" y="727"/>
                    <a:pt x="201" y="1446"/>
                  </a:cubicBezTo>
                  <a:cubicBezTo>
                    <a:pt x="390" y="2140"/>
                    <a:pt x="834" y="2656"/>
                    <a:pt x="1220" y="2656"/>
                  </a:cubicBezTo>
                  <a:cubicBezTo>
                    <a:pt x="1244" y="2656"/>
                    <a:pt x="1267" y="2654"/>
                    <a:pt x="1289" y="2650"/>
                  </a:cubicBezTo>
                  <a:cubicBezTo>
                    <a:pt x="1691" y="2584"/>
                    <a:pt x="1858" y="1948"/>
                    <a:pt x="1657" y="1211"/>
                  </a:cubicBezTo>
                  <a:cubicBezTo>
                    <a:pt x="1468" y="517"/>
                    <a:pt x="1025" y="1"/>
                    <a:pt x="638" y="1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1"/>
            <p:cNvSpPr/>
            <p:nvPr/>
          </p:nvSpPr>
          <p:spPr>
            <a:xfrm>
              <a:off x="6295366" y="1127697"/>
              <a:ext cx="42020" cy="59307"/>
            </a:xfrm>
            <a:custGeom>
              <a:avLst/>
              <a:gdLst/>
              <a:ahLst/>
              <a:cxnLst/>
              <a:rect l="l" t="t" r="r" b="b"/>
              <a:pathLst>
                <a:path w="1123" h="1585" extrusionOk="0">
                  <a:moveTo>
                    <a:pt x="355" y="1"/>
                  </a:moveTo>
                  <a:cubicBezTo>
                    <a:pt x="337" y="1"/>
                    <a:pt x="319" y="2"/>
                    <a:pt x="302" y="6"/>
                  </a:cubicBezTo>
                  <a:cubicBezTo>
                    <a:pt x="68" y="56"/>
                    <a:pt x="1" y="441"/>
                    <a:pt x="152" y="876"/>
                  </a:cubicBezTo>
                  <a:cubicBezTo>
                    <a:pt x="292" y="1281"/>
                    <a:pt x="562" y="1584"/>
                    <a:pt x="775" y="1584"/>
                  </a:cubicBezTo>
                  <a:cubicBezTo>
                    <a:pt x="791" y="1584"/>
                    <a:pt x="806" y="1583"/>
                    <a:pt x="821" y="1579"/>
                  </a:cubicBezTo>
                  <a:cubicBezTo>
                    <a:pt x="1056" y="1512"/>
                    <a:pt x="1123" y="1127"/>
                    <a:pt x="971" y="692"/>
                  </a:cubicBezTo>
                  <a:cubicBezTo>
                    <a:pt x="833" y="289"/>
                    <a:pt x="578" y="1"/>
                    <a:pt x="355" y="1"/>
                  </a:cubicBezTo>
                  <a:close/>
                </a:path>
              </a:pathLst>
            </a:custGeom>
            <a:solidFill>
              <a:srgbClr val="D175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1"/>
            <p:cNvSpPr/>
            <p:nvPr/>
          </p:nvSpPr>
          <p:spPr>
            <a:xfrm>
              <a:off x="6309136" y="1151569"/>
              <a:ext cx="26342" cy="36632"/>
            </a:xfrm>
            <a:custGeom>
              <a:avLst/>
              <a:gdLst/>
              <a:ahLst/>
              <a:cxnLst/>
              <a:rect l="l" t="t" r="r" b="b"/>
              <a:pathLst>
                <a:path w="704" h="979" extrusionOk="0">
                  <a:moveTo>
                    <a:pt x="219" y="0"/>
                  </a:moveTo>
                  <a:cubicBezTo>
                    <a:pt x="207" y="0"/>
                    <a:pt x="196" y="1"/>
                    <a:pt x="186" y="4"/>
                  </a:cubicBezTo>
                  <a:cubicBezTo>
                    <a:pt x="34" y="38"/>
                    <a:pt x="1" y="272"/>
                    <a:pt x="85" y="556"/>
                  </a:cubicBezTo>
                  <a:cubicBezTo>
                    <a:pt x="178" y="802"/>
                    <a:pt x="341" y="979"/>
                    <a:pt x="484" y="979"/>
                  </a:cubicBezTo>
                  <a:cubicBezTo>
                    <a:pt x="496" y="979"/>
                    <a:pt x="508" y="977"/>
                    <a:pt x="520" y="975"/>
                  </a:cubicBezTo>
                  <a:cubicBezTo>
                    <a:pt x="654" y="941"/>
                    <a:pt x="704" y="707"/>
                    <a:pt x="603" y="422"/>
                  </a:cubicBezTo>
                  <a:cubicBezTo>
                    <a:pt x="527" y="175"/>
                    <a:pt x="351" y="0"/>
                    <a:pt x="219" y="0"/>
                  </a:cubicBezTo>
                  <a:close/>
                </a:path>
              </a:pathLst>
            </a:custGeom>
            <a:solidFill>
              <a:srgbClr val="ECB9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1"/>
            <p:cNvSpPr/>
            <p:nvPr/>
          </p:nvSpPr>
          <p:spPr>
            <a:xfrm>
              <a:off x="5894899" y="3047306"/>
              <a:ext cx="1912259" cy="1227968"/>
            </a:xfrm>
            <a:custGeom>
              <a:avLst/>
              <a:gdLst/>
              <a:ahLst/>
              <a:cxnLst/>
              <a:rect l="l" t="t" r="r" b="b"/>
              <a:pathLst>
                <a:path w="51106" h="32818" extrusionOk="0">
                  <a:moveTo>
                    <a:pt x="46551" y="1"/>
                  </a:moveTo>
                  <a:cubicBezTo>
                    <a:pt x="45174" y="1"/>
                    <a:pt x="43790" y="154"/>
                    <a:pt x="42453" y="421"/>
                  </a:cubicBezTo>
                  <a:cubicBezTo>
                    <a:pt x="38354" y="1258"/>
                    <a:pt x="34539" y="3031"/>
                    <a:pt x="30572" y="4370"/>
                  </a:cubicBezTo>
                  <a:cubicBezTo>
                    <a:pt x="25586" y="6059"/>
                    <a:pt x="20336" y="7029"/>
                    <a:pt x="15082" y="7029"/>
                  </a:cubicBezTo>
                  <a:cubicBezTo>
                    <a:pt x="13724" y="7029"/>
                    <a:pt x="12365" y="6964"/>
                    <a:pt x="11011" y="6831"/>
                  </a:cubicBezTo>
                  <a:cubicBezTo>
                    <a:pt x="7296" y="6462"/>
                    <a:pt x="3649" y="5575"/>
                    <a:pt x="1" y="4689"/>
                  </a:cubicBezTo>
                  <a:lnTo>
                    <a:pt x="1" y="4689"/>
                  </a:lnTo>
                  <a:cubicBezTo>
                    <a:pt x="971" y="8922"/>
                    <a:pt x="1841" y="14528"/>
                    <a:pt x="3865" y="18259"/>
                  </a:cubicBezTo>
                  <a:cubicBezTo>
                    <a:pt x="7263" y="24501"/>
                    <a:pt x="13169" y="30073"/>
                    <a:pt x="20315" y="32817"/>
                  </a:cubicBezTo>
                  <a:cubicBezTo>
                    <a:pt x="21420" y="24718"/>
                    <a:pt x="35626" y="4169"/>
                    <a:pt x="51105" y="639"/>
                  </a:cubicBezTo>
                  <a:cubicBezTo>
                    <a:pt x="49650" y="195"/>
                    <a:pt x="48105" y="1"/>
                    <a:pt x="46551" y="1"/>
                  </a:cubicBezTo>
                  <a:close/>
                </a:path>
              </a:pathLst>
            </a:custGeom>
            <a:solidFill>
              <a:srgbClr val="40AAB3">
                <a:alpha val="32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1"/>
            <p:cNvSpPr/>
            <p:nvPr/>
          </p:nvSpPr>
          <p:spPr>
            <a:xfrm>
              <a:off x="5891756" y="3039598"/>
              <a:ext cx="1987393" cy="295037"/>
            </a:xfrm>
            <a:custGeom>
              <a:avLst/>
              <a:gdLst/>
              <a:ahLst/>
              <a:cxnLst/>
              <a:rect l="l" t="t" r="r" b="b"/>
              <a:pathLst>
                <a:path w="53114" h="7885" extrusionOk="0">
                  <a:moveTo>
                    <a:pt x="46244" y="0"/>
                  </a:moveTo>
                  <a:cubicBezTo>
                    <a:pt x="44870" y="0"/>
                    <a:pt x="43487" y="149"/>
                    <a:pt x="42153" y="410"/>
                  </a:cubicBezTo>
                  <a:cubicBezTo>
                    <a:pt x="38086" y="1196"/>
                    <a:pt x="34288" y="2920"/>
                    <a:pt x="30355" y="4208"/>
                  </a:cubicBezTo>
                  <a:cubicBezTo>
                    <a:pt x="25383" y="5834"/>
                    <a:pt x="20144" y="6771"/>
                    <a:pt x="14902" y="6771"/>
                  </a:cubicBezTo>
                  <a:cubicBezTo>
                    <a:pt x="13565" y="6771"/>
                    <a:pt x="12228" y="6710"/>
                    <a:pt x="10895" y="6584"/>
                  </a:cubicBezTo>
                  <a:cubicBezTo>
                    <a:pt x="7213" y="6233"/>
                    <a:pt x="3615" y="5379"/>
                    <a:pt x="0" y="4543"/>
                  </a:cubicBezTo>
                  <a:lnTo>
                    <a:pt x="0" y="4543"/>
                  </a:lnTo>
                  <a:cubicBezTo>
                    <a:pt x="118" y="5062"/>
                    <a:pt x="252" y="5597"/>
                    <a:pt x="368" y="6166"/>
                  </a:cubicBezTo>
                  <a:cubicBezTo>
                    <a:pt x="3766" y="6869"/>
                    <a:pt x="7180" y="7521"/>
                    <a:pt x="10643" y="7773"/>
                  </a:cubicBezTo>
                  <a:cubicBezTo>
                    <a:pt x="11689" y="7848"/>
                    <a:pt x="12736" y="7884"/>
                    <a:pt x="13781" y="7884"/>
                  </a:cubicBezTo>
                  <a:cubicBezTo>
                    <a:pt x="19477" y="7884"/>
                    <a:pt x="25139" y="6800"/>
                    <a:pt x="30456" y="4962"/>
                  </a:cubicBezTo>
                  <a:cubicBezTo>
                    <a:pt x="34422" y="3589"/>
                    <a:pt x="38254" y="1782"/>
                    <a:pt x="42387" y="895"/>
                  </a:cubicBezTo>
                  <a:cubicBezTo>
                    <a:pt x="43869" y="579"/>
                    <a:pt x="45418" y="396"/>
                    <a:pt x="46960" y="396"/>
                  </a:cubicBezTo>
                  <a:cubicBezTo>
                    <a:pt x="49092" y="396"/>
                    <a:pt x="51210" y="746"/>
                    <a:pt x="53113" y="1581"/>
                  </a:cubicBezTo>
                  <a:cubicBezTo>
                    <a:pt x="51054" y="461"/>
                    <a:pt x="48662" y="0"/>
                    <a:pt x="46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8" name="Google Shape;1748;p41"/>
          <p:cNvSpPr/>
          <p:nvPr/>
        </p:nvSpPr>
        <p:spPr>
          <a:xfrm>
            <a:off x="4037700" y="1327075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9" name="Google Shape;1749;p41"/>
          <p:cNvSpPr/>
          <p:nvPr/>
        </p:nvSpPr>
        <p:spPr>
          <a:xfrm rot="-1248851">
            <a:off x="3198742" y="2692945"/>
            <a:ext cx="662090" cy="637558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dk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0" name="Google Shape;1750;p41"/>
          <p:cNvSpPr/>
          <p:nvPr/>
        </p:nvSpPr>
        <p:spPr>
          <a:xfrm>
            <a:off x="5575550" y="4866150"/>
            <a:ext cx="412320" cy="425698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p42"/>
          <p:cNvSpPr txBox="1">
            <a:spLocks noGrp="1"/>
          </p:cNvSpPr>
          <p:nvPr>
            <p:ph type="title"/>
          </p:nvPr>
        </p:nvSpPr>
        <p:spPr>
          <a:xfrm>
            <a:off x="617471" y="163102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Precipitation</a:t>
            </a:r>
            <a:endParaRPr dirty="0"/>
          </a:p>
        </p:txBody>
      </p:sp>
      <p:sp>
        <p:nvSpPr>
          <p:cNvPr id="1757" name="Google Shape;1757;p42"/>
          <p:cNvSpPr txBox="1">
            <a:spLocks noGrp="1"/>
          </p:cNvSpPr>
          <p:nvPr>
            <p:ph type="subTitle" idx="2"/>
          </p:nvPr>
        </p:nvSpPr>
        <p:spPr>
          <a:xfrm>
            <a:off x="2569421" y="2500667"/>
            <a:ext cx="3800100" cy="29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Any liquid or frozen water that forms in the atmosphere and falls back to the earth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43"/>
          <p:cNvSpPr txBox="1">
            <a:spLocks noGrp="1"/>
          </p:cNvSpPr>
          <p:nvPr>
            <p:ph type="title"/>
          </p:nvPr>
        </p:nvSpPr>
        <p:spPr>
          <a:xfrm>
            <a:off x="415200" y="26495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 </a:t>
            </a: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02</a:t>
            </a:r>
            <a:r>
              <a:rPr lang="en-CA" sz="6000" dirty="0"/>
              <a:t> Users &amp; Impact</a:t>
            </a:r>
          </a:p>
        </p:txBody>
      </p:sp>
      <p:sp>
        <p:nvSpPr>
          <p:cNvPr id="1763" name="Google Shape;1763;p43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Helps a variety of stakeholders:</a:t>
            </a:r>
            <a:endParaRPr dirty="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Energy companies 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Farmers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Figtree"/>
              <a:buChar char="●"/>
            </a:pPr>
            <a:r>
              <a:rPr lang="en" dirty="0"/>
              <a:t>Weather forecasters</a:t>
            </a:r>
            <a:endParaRPr dirty="0"/>
          </a:p>
        </p:txBody>
      </p:sp>
      <p:pic>
        <p:nvPicPr>
          <p:cNvPr id="3" name="Picture 2" descr="A cartoon of a person holding a pitchfork&#10;&#10;Description automatically generated">
            <a:extLst>
              <a:ext uri="{FF2B5EF4-FFF2-40B4-BE49-F238E27FC236}">
                <a16:creationId xmlns:a16="http://schemas.microsoft.com/office/drawing/2014/main" id="{256E9504-3C77-3446-2007-C9A95242E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866" y="469393"/>
            <a:ext cx="4751614" cy="47516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7" name="Google Shape;2327;p5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62" b="7770"/>
          <a:stretch/>
        </p:blipFill>
        <p:spPr>
          <a:xfrm>
            <a:off x="-5100" y="-10200"/>
            <a:ext cx="9154202" cy="5153701"/>
          </a:xfrm>
          <a:prstGeom prst="rect">
            <a:avLst/>
          </a:prstGeom>
        </p:spPr>
      </p:pic>
      <p:sp>
        <p:nvSpPr>
          <p:cNvPr id="2328" name="Google Shape;2328;p51"/>
          <p:cNvSpPr txBox="1">
            <a:spLocks noGrp="1"/>
          </p:cNvSpPr>
          <p:nvPr>
            <p:ph type="title"/>
          </p:nvPr>
        </p:nvSpPr>
        <p:spPr>
          <a:xfrm>
            <a:off x="720000" y="3707544"/>
            <a:ext cx="7704000" cy="900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" sz="6000" b="1" i="0" u="none" strike="noStrike" kern="0" cap="none" spc="0" normalizeH="0" baseline="0" noProof="0" dirty="0">
                <a:ln>
                  <a:noFill/>
                </a:ln>
                <a:solidFill>
                  <a:srgbClr val="40AAB3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03 </a:t>
            </a:r>
            <a:r>
              <a:rPr lang="en" sz="6000" dirty="0"/>
              <a:t>Dataset</a:t>
            </a:r>
            <a:endParaRPr sz="6000" dirty="0"/>
          </a:p>
        </p:txBody>
      </p:sp>
      <p:sp>
        <p:nvSpPr>
          <p:cNvPr id="2329" name="Google Shape;2329;p51"/>
          <p:cNvSpPr/>
          <p:nvPr/>
        </p:nvSpPr>
        <p:spPr>
          <a:xfrm rot="1037247">
            <a:off x="8874610" y="724970"/>
            <a:ext cx="412333" cy="425711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0" name="Google Shape;2330;p51"/>
          <p:cNvSpPr/>
          <p:nvPr/>
        </p:nvSpPr>
        <p:spPr>
          <a:xfrm rot="-7905900">
            <a:off x="751803" y="-333001"/>
            <a:ext cx="755040" cy="779475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1" name="Google Shape;2331;p51"/>
          <p:cNvSpPr/>
          <p:nvPr/>
        </p:nvSpPr>
        <p:spPr>
          <a:xfrm rot="7395545">
            <a:off x="8141694" y="1062699"/>
            <a:ext cx="809349" cy="779382"/>
          </a:xfrm>
          <a:custGeom>
            <a:avLst/>
            <a:gdLst/>
            <a:ahLst/>
            <a:cxnLst/>
            <a:rect l="l" t="t" r="r" b="b"/>
            <a:pathLst>
              <a:path w="58927" h="37161" extrusionOk="0">
                <a:moveTo>
                  <a:pt x="22751" y="0"/>
                </a:moveTo>
                <a:cubicBezTo>
                  <a:pt x="17471" y="0"/>
                  <a:pt x="12652" y="1613"/>
                  <a:pt x="9255" y="5589"/>
                </a:cubicBezTo>
                <a:cubicBezTo>
                  <a:pt x="3141" y="12726"/>
                  <a:pt x="0" y="33588"/>
                  <a:pt x="19841" y="36468"/>
                </a:cubicBezTo>
                <a:cubicBezTo>
                  <a:pt x="23115" y="36942"/>
                  <a:pt x="26201" y="37161"/>
                  <a:pt x="29088" y="37161"/>
                </a:cubicBezTo>
                <a:cubicBezTo>
                  <a:pt x="45019" y="37161"/>
                  <a:pt x="54879" y="30507"/>
                  <a:pt x="56692" y="23479"/>
                </a:cubicBezTo>
                <a:cubicBezTo>
                  <a:pt x="58926" y="14770"/>
                  <a:pt x="38729" y="0"/>
                  <a:pt x="22751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51"/>
          <p:cNvSpPr/>
          <p:nvPr/>
        </p:nvSpPr>
        <p:spPr>
          <a:xfrm rot="-3926105">
            <a:off x="1360118" y="2434282"/>
            <a:ext cx="755030" cy="779474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51"/>
          <p:cNvSpPr/>
          <p:nvPr/>
        </p:nvSpPr>
        <p:spPr>
          <a:xfrm rot="-1116334" flipH="1">
            <a:off x="-118045" y="326657"/>
            <a:ext cx="412324" cy="425702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8" name="Google Shape;2338;p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49" b="139"/>
          <a:stretch/>
        </p:blipFill>
        <p:spPr>
          <a:xfrm>
            <a:off x="4633225" y="667850"/>
            <a:ext cx="3490500" cy="3480300"/>
          </a:xfrm>
          <a:prstGeom prst="roundRect">
            <a:avLst>
              <a:gd name="adj" fmla="val 50000"/>
            </a:avLst>
          </a:prstGeom>
        </p:spPr>
      </p:pic>
      <p:sp>
        <p:nvSpPr>
          <p:cNvPr id="2339" name="Google Shape;2339;p52"/>
          <p:cNvSpPr txBox="1">
            <a:spLocks noGrp="1"/>
          </p:cNvSpPr>
          <p:nvPr>
            <p:ph type="title"/>
          </p:nvPr>
        </p:nvSpPr>
        <p:spPr>
          <a:xfrm>
            <a:off x="720000" y="1283788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ECA &amp; D</a:t>
            </a:r>
            <a:endParaRPr sz="6000" dirty="0"/>
          </a:p>
        </p:txBody>
      </p:sp>
      <p:sp>
        <p:nvSpPr>
          <p:cNvPr id="2340" name="Google Shape;2340;p52"/>
          <p:cNvSpPr txBox="1">
            <a:spLocks noGrp="1"/>
          </p:cNvSpPr>
          <p:nvPr>
            <p:ph type="subTitle" idx="1"/>
          </p:nvPr>
        </p:nvSpPr>
        <p:spPr>
          <a:xfrm>
            <a:off x="720000" y="2915775"/>
            <a:ext cx="3594000" cy="8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European Climate Assessment &amp; Datasets</a:t>
            </a:r>
            <a:endParaRPr dirty="0"/>
          </a:p>
        </p:txBody>
      </p:sp>
      <p:sp>
        <p:nvSpPr>
          <p:cNvPr id="2341" name="Google Shape;2341;p52"/>
          <p:cNvSpPr/>
          <p:nvPr/>
        </p:nvSpPr>
        <p:spPr>
          <a:xfrm rot="6455609">
            <a:off x="7527099" y="4047895"/>
            <a:ext cx="335236" cy="346113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p53"/>
          <p:cNvSpPr txBox="1">
            <a:spLocks noGrp="1"/>
          </p:cNvSpPr>
          <p:nvPr>
            <p:ph type="title"/>
          </p:nvPr>
        </p:nvSpPr>
        <p:spPr>
          <a:xfrm>
            <a:off x="1283875" y="1435663"/>
            <a:ext cx="7146900" cy="14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16,071 rows</a:t>
            </a:r>
            <a:endParaRPr dirty="0"/>
          </a:p>
        </p:txBody>
      </p:sp>
      <p:sp>
        <p:nvSpPr>
          <p:cNvPr id="2347" name="Google Shape;2347;p53"/>
          <p:cNvSpPr txBox="1">
            <a:spLocks noGrp="1"/>
          </p:cNvSpPr>
          <p:nvPr>
            <p:ph type="subTitle" idx="1"/>
          </p:nvPr>
        </p:nvSpPr>
        <p:spPr>
          <a:xfrm>
            <a:off x="3416150" y="2927350"/>
            <a:ext cx="5014500" cy="4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 features</a:t>
            </a:r>
            <a:endParaRPr dirty="0"/>
          </a:p>
        </p:txBody>
      </p:sp>
      <p:sp>
        <p:nvSpPr>
          <p:cNvPr id="2348" name="Google Shape;2348;p53"/>
          <p:cNvSpPr/>
          <p:nvPr/>
        </p:nvSpPr>
        <p:spPr>
          <a:xfrm rot="-2092267" flipH="1">
            <a:off x="2125669" y="2907711"/>
            <a:ext cx="412320" cy="425697"/>
          </a:xfrm>
          <a:custGeom>
            <a:avLst/>
            <a:gdLst/>
            <a:ahLst/>
            <a:cxnLst/>
            <a:rect l="l" t="t" r="r" b="b"/>
            <a:pathLst>
              <a:path w="15226" h="15720" extrusionOk="0">
                <a:moveTo>
                  <a:pt x="9518" y="0"/>
                </a:moveTo>
                <a:cubicBezTo>
                  <a:pt x="7115" y="0"/>
                  <a:pt x="4569" y="1316"/>
                  <a:pt x="3235" y="4336"/>
                </a:cubicBezTo>
                <a:cubicBezTo>
                  <a:pt x="2760" y="5430"/>
                  <a:pt x="0" y="15161"/>
                  <a:pt x="3734" y="15684"/>
                </a:cubicBezTo>
                <a:cubicBezTo>
                  <a:pt x="3903" y="15708"/>
                  <a:pt x="4080" y="15719"/>
                  <a:pt x="4264" y="15719"/>
                </a:cubicBezTo>
                <a:cubicBezTo>
                  <a:pt x="8173" y="15719"/>
                  <a:pt x="15225" y="10534"/>
                  <a:pt x="15225" y="5240"/>
                </a:cubicBezTo>
                <a:cubicBezTo>
                  <a:pt x="15212" y="1987"/>
                  <a:pt x="12472" y="0"/>
                  <a:pt x="9518" y="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uses of Flooding by Slidesgo">
  <a:themeElements>
    <a:clrScheme name="Simple Light">
      <a:dk1>
        <a:srgbClr val="1B3A4E"/>
      </a:dk1>
      <a:lt1>
        <a:srgbClr val="FFFFFF"/>
      </a:lt1>
      <a:dk2>
        <a:srgbClr val="90BDDB"/>
      </a:dk2>
      <a:lt2>
        <a:srgbClr val="AAE4E9"/>
      </a:lt2>
      <a:accent1>
        <a:srgbClr val="40AAB3"/>
      </a:accent1>
      <a:accent2>
        <a:srgbClr val="9FB541"/>
      </a:accent2>
      <a:accent3>
        <a:srgbClr val="EAC357"/>
      </a:accent3>
      <a:accent4>
        <a:srgbClr val="EFE6C2"/>
      </a:accent4>
      <a:accent5>
        <a:srgbClr val="A7A696"/>
      </a:accent5>
      <a:accent6>
        <a:srgbClr val="717065"/>
      </a:accent6>
      <a:hlink>
        <a:srgbClr val="293D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274</Words>
  <Application>Microsoft Office PowerPoint</Application>
  <PresentationFormat>On-screen Show (16:9)</PresentationFormat>
  <Paragraphs>87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Figtree</vt:lpstr>
      <vt:lpstr>Archivo Light</vt:lpstr>
      <vt:lpstr>Nunito Light</vt:lpstr>
      <vt:lpstr>Anaheim</vt:lpstr>
      <vt:lpstr>Archivo ExtraBold</vt:lpstr>
      <vt:lpstr>Bebas Neue</vt:lpstr>
      <vt:lpstr>Archivo</vt:lpstr>
      <vt:lpstr>Causes of Flooding by Slidesgo</vt:lpstr>
      <vt:lpstr>Prediction of Precipitation in London</vt:lpstr>
      <vt:lpstr>Table of contents</vt:lpstr>
      <vt:lpstr>About Me!</vt:lpstr>
      <vt:lpstr>Problem</vt:lpstr>
      <vt:lpstr>Precipitation</vt:lpstr>
      <vt:lpstr> 02 Users &amp; Impact</vt:lpstr>
      <vt:lpstr>03 Dataset</vt:lpstr>
      <vt:lpstr>ECA &amp; D</vt:lpstr>
      <vt:lpstr>16,071 rows</vt:lpstr>
      <vt:lpstr> 04 EDA &amp; Model Steps</vt:lpstr>
      <vt:lpstr>Model Steps</vt:lpstr>
      <vt:lpstr> 05 Results</vt:lpstr>
      <vt:lpstr>Booster Models</vt:lpstr>
      <vt:lpstr>PowerPoint Presentation</vt:lpstr>
      <vt:lpstr> 06 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of Precipitation in London</dc:title>
  <cp:lastModifiedBy>Mathew Thomas</cp:lastModifiedBy>
  <cp:revision>1</cp:revision>
  <dcterms:modified xsi:type="dcterms:W3CDTF">2024-02-07T18:40:11Z</dcterms:modified>
</cp:coreProperties>
</file>